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8" r:id="rId2"/>
    <p:sldId id="32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84" autoAdjust="0"/>
  </p:normalViewPr>
  <p:slideViewPr>
    <p:cSldViewPr snapToGrid="0">
      <p:cViewPr>
        <p:scale>
          <a:sx n="50" d="100"/>
          <a:sy n="50" d="100"/>
        </p:scale>
        <p:origin x="192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AC81-16B2-AE7D-7634-ECC8BEB0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4/23/25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1CEE-3261-0DD5-22D5-8F1648F41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MR Drilling</a:t>
            </a:r>
          </a:p>
          <a:p>
            <a:pPr lvl="1"/>
            <a:r>
              <a:rPr lang="en-US" dirty="0"/>
              <a:t>5 of 8 DDW are Operational</a:t>
            </a:r>
          </a:p>
          <a:p>
            <a:pPr lvl="1"/>
            <a:r>
              <a:rPr lang="en-US" dirty="0"/>
              <a:t>Pumps and Generators installed on 3 remaining wells</a:t>
            </a:r>
          </a:p>
          <a:p>
            <a:pPr lvl="1"/>
            <a:r>
              <a:rPr lang="en-US" dirty="0"/>
              <a:t>Working on connecting to drainage system</a:t>
            </a:r>
          </a:p>
          <a:p>
            <a:r>
              <a:rPr lang="en-US" dirty="0"/>
              <a:t>J&amp;O Well Drilling</a:t>
            </a:r>
          </a:p>
          <a:p>
            <a:pPr lvl="1"/>
            <a:r>
              <a:rPr lang="en-US" dirty="0"/>
              <a:t>Completed 340’ Monitoring Well (Alta 9)</a:t>
            </a:r>
          </a:p>
          <a:p>
            <a:pPr lvl="1"/>
            <a:r>
              <a:rPr lang="en-US" dirty="0"/>
              <a:t>Added Piezometer to existing Monitoring Well  (Alta 8)</a:t>
            </a:r>
          </a:p>
          <a:p>
            <a:pPr lvl="1"/>
            <a:r>
              <a:rPr lang="en-US" dirty="0"/>
              <a:t>Installed casing in DDW 8, next step development</a:t>
            </a:r>
          </a:p>
          <a:p>
            <a:r>
              <a:rPr lang="en-US" dirty="0"/>
              <a:t>Trouble shooting 3” East drainage line from WW22 to Ocean</a:t>
            </a:r>
          </a:p>
          <a:p>
            <a:pPr lvl="1"/>
            <a:r>
              <a:rPr lang="en-US" dirty="0"/>
              <a:t>Using East Drainage nearly doubles ACLAD system capacity</a:t>
            </a:r>
          </a:p>
          <a:p>
            <a:r>
              <a:rPr lang="en-US" dirty="0"/>
              <a:t>Replacing  ~3000’ of drainage line with 4” above ground 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3995-DD71-339C-F735-26EA3D80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83" y="83550"/>
            <a:ext cx="3738478" cy="469368"/>
          </a:xfrm>
        </p:spPr>
        <p:txBody>
          <a:bodyPr>
            <a:noAutofit/>
          </a:bodyPr>
          <a:lstStyle/>
          <a:p>
            <a:r>
              <a:rPr lang="en-US" sz="2400" dirty="0"/>
              <a:t>ACLAD Well Status 4.23.25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FB11103-8AD6-CFC1-20E3-C8FFB122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86" y="-2288"/>
            <a:ext cx="7097312" cy="6704606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B5362E-D431-501C-0DB0-D849A08FD537}"/>
              </a:ext>
            </a:extLst>
          </p:cNvPr>
          <p:cNvSpPr/>
          <p:nvPr/>
        </p:nvSpPr>
        <p:spPr>
          <a:xfrm flipV="1">
            <a:off x="8620935" y="5164894"/>
            <a:ext cx="723418" cy="45719"/>
          </a:xfrm>
          <a:custGeom>
            <a:avLst/>
            <a:gdLst>
              <a:gd name="connsiteX0" fmla="*/ 0 w 738130"/>
              <a:gd name="connsiteY0" fmla="*/ 0 h 0"/>
              <a:gd name="connsiteX1" fmla="*/ 738130 w 738130"/>
              <a:gd name="connsiteY1" fmla="*/ 0 h 0"/>
              <a:gd name="connsiteX2" fmla="*/ 738130 w 73813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30">
                <a:moveTo>
                  <a:pt x="0" y="0"/>
                </a:moveTo>
                <a:lnTo>
                  <a:pt x="738130" y="0"/>
                </a:lnTo>
                <a:lnTo>
                  <a:pt x="738130" y="0"/>
                </a:lnTo>
              </a:path>
            </a:pathLst>
          </a:cu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249-48E8-98A6-2BB1-4BD1E92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2841" y="4753281"/>
            <a:ext cx="3693923" cy="2118671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WW XX </a:t>
            </a:r>
            <a:r>
              <a:rPr lang="en-US" sz="2000" dirty="0"/>
              <a:t>- Operating Wells</a:t>
            </a:r>
          </a:p>
          <a:p>
            <a:pPr marL="0" indent="0">
              <a:buNone/>
            </a:pPr>
            <a:r>
              <a:rPr lang="en-US" sz="2000" dirty="0"/>
              <a:t>                - existing drainage lines</a:t>
            </a:r>
          </a:p>
          <a:p>
            <a:pPr marL="0" indent="0">
              <a:buNone/>
            </a:pPr>
            <a:r>
              <a:rPr lang="en-US" sz="2000" dirty="0"/>
              <a:t>                - new drainage lines</a:t>
            </a:r>
          </a:p>
          <a:p>
            <a:pPr marL="0" indent="0">
              <a:buNone/>
            </a:pPr>
            <a:r>
              <a:rPr lang="en-US" sz="2000" dirty="0"/>
              <a:t>                - </a:t>
            </a:r>
            <a:r>
              <a:rPr lang="en-US" sz="1700" dirty="0"/>
              <a:t>Operating DDW</a:t>
            </a:r>
          </a:p>
          <a:p>
            <a:pPr marL="457200" lvl="1" indent="0">
              <a:buNone/>
            </a:pPr>
            <a:r>
              <a:rPr lang="en-US" sz="1600" dirty="0"/>
              <a:t>	- Drilled and Finalizing</a:t>
            </a:r>
          </a:p>
          <a:p>
            <a:pPr marL="457200" lvl="1" indent="0">
              <a:buNone/>
            </a:pPr>
            <a:r>
              <a:rPr lang="en-US" sz="1600" dirty="0"/>
              <a:t>           - Proposed DDW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DC862E1-26D9-485D-89C3-7A35B3F3344A}"/>
              </a:ext>
            </a:extLst>
          </p:cNvPr>
          <p:cNvSpPr/>
          <p:nvPr/>
        </p:nvSpPr>
        <p:spPr>
          <a:xfrm flipV="1">
            <a:off x="8628196" y="5411910"/>
            <a:ext cx="745013" cy="137474"/>
          </a:xfrm>
          <a:custGeom>
            <a:avLst/>
            <a:gdLst>
              <a:gd name="connsiteX0" fmla="*/ 0 w 760164"/>
              <a:gd name="connsiteY0" fmla="*/ 0 h 0"/>
              <a:gd name="connsiteX1" fmla="*/ 760164 w 7601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0164">
                <a:moveTo>
                  <a:pt x="0" y="0"/>
                </a:moveTo>
                <a:lnTo>
                  <a:pt x="760164" y="0"/>
                </a:lnTo>
              </a:path>
            </a:pathLst>
          </a:cu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20F1A9D-D28F-A690-F435-DDF3C0B25C5F}"/>
              </a:ext>
            </a:extLst>
          </p:cNvPr>
          <p:cNvSpPr/>
          <p:nvPr/>
        </p:nvSpPr>
        <p:spPr>
          <a:xfrm>
            <a:off x="8941539" y="5841686"/>
            <a:ext cx="237541" cy="24466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006115FE-19F8-B42A-E364-5DCC4AC946F0}"/>
              </a:ext>
            </a:extLst>
          </p:cNvPr>
          <p:cNvSpPr/>
          <p:nvPr/>
        </p:nvSpPr>
        <p:spPr>
          <a:xfrm>
            <a:off x="8923216" y="6474496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7236B3E-F984-8E57-7614-E6144A92A4E7}"/>
              </a:ext>
            </a:extLst>
          </p:cNvPr>
          <p:cNvSpPr/>
          <p:nvPr/>
        </p:nvSpPr>
        <p:spPr>
          <a:xfrm>
            <a:off x="8921948" y="6167251"/>
            <a:ext cx="237541" cy="24466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3B75D5E-AA1B-6765-BDC4-13ED90F440C6}"/>
              </a:ext>
            </a:extLst>
          </p:cNvPr>
          <p:cNvSpPr txBox="1"/>
          <p:nvPr/>
        </p:nvSpPr>
        <p:spPr>
          <a:xfrm>
            <a:off x="6309855" y="1402133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1FB5BCD-5951-1EAD-94C9-29DD3F1A5F67}"/>
              </a:ext>
            </a:extLst>
          </p:cNvPr>
          <p:cNvSpPr txBox="1"/>
          <p:nvPr/>
        </p:nvSpPr>
        <p:spPr>
          <a:xfrm>
            <a:off x="6522046" y="2638824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1DB621-68FD-01B2-CB3C-91AF5BD2EA95}"/>
              </a:ext>
            </a:extLst>
          </p:cNvPr>
          <p:cNvSpPr txBox="1"/>
          <p:nvPr/>
        </p:nvSpPr>
        <p:spPr>
          <a:xfrm>
            <a:off x="9369528" y="1256760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338534E-A073-5A25-DE04-CDDE61112851}"/>
              </a:ext>
            </a:extLst>
          </p:cNvPr>
          <p:cNvSpPr txBox="1"/>
          <p:nvPr/>
        </p:nvSpPr>
        <p:spPr>
          <a:xfrm>
            <a:off x="8977811" y="3063398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A3B0CF-E554-8086-F567-869740069F6E}"/>
              </a:ext>
            </a:extLst>
          </p:cNvPr>
          <p:cNvSpPr txBox="1"/>
          <p:nvPr/>
        </p:nvSpPr>
        <p:spPr>
          <a:xfrm>
            <a:off x="8178406" y="327406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5D7F1001-B4E4-B3B3-CBFD-2A6F503CC135}"/>
              </a:ext>
            </a:extLst>
          </p:cNvPr>
          <p:cNvSpPr/>
          <p:nvPr/>
        </p:nvSpPr>
        <p:spPr>
          <a:xfrm>
            <a:off x="6261590" y="655868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A4D3A03B-5804-A53A-FDB6-595911E70676}"/>
              </a:ext>
            </a:extLst>
          </p:cNvPr>
          <p:cNvSpPr/>
          <p:nvPr/>
        </p:nvSpPr>
        <p:spPr>
          <a:xfrm>
            <a:off x="7149347" y="272004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WW6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7D259DD-3960-4EA9-9005-7E45B869406B}"/>
              </a:ext>
            </a:extLst>
          </p:cNvPr>
          <p:cNvSpPr/>
          <p:nvPr/>
        </p:nvSpPr>
        <p:spPr>
          <a:xfrm>
            <a:off x="7621867" y="2630799"/>
            <a:ext cx="937400" cy="927762"/>
          </a:xfrm>
          <a:custGeom>
            <a:avLst/>
            <a:gdLst>
              <a:gd name="connsiteX0" fmla="*/ 1488558 w 1488558"/>
              <a:gd name="connsiteY0" fmla="*/ 184298 h 999461"/>
              <a:gd name="connsiteX1" fmla="*/ 1318437 w 1488558"/>
              <a:gd name="connsiteY1" fmla="*/ 0 h 999461"/>
              <a:gd name="connsiteX2" fmla="*/ 1127051 w 1488558"/>
              <a:gd name="connsiteY2" fmla="*/ 0 h 999461"/>
              <a:gd name="connsiteX3" fmla="*/ 425303 w 1488558"/>
              <a:gd name="connsiteY3" fmla="*/ 347331 h 999461"/>
              <a:gd name="connsiteX4" fmla="*/ 219740 w 1488558"/>
              <a:gd name="connsiteY4" fmla="*/ 404038 h 999461"/>
              <a:gd name="connsiteX5" fmla="*/ 0 w 1488558"/>
              <a:gd name="connsiteY5" fmla="*/ 567070 h 999461"/>
              <a:gd name="connsiteX6" fmla="*/ 92149 w 1488558"/>
              <a:gd name="connsiteY6" fmla="*/ 744280 h 999461"/>
              <a:gd name="connsiteX7" fmla="*/ 177210 w 1488558"/>
              <a:gd name="connsiteY7" fmla="*/ 999461 h 999461"/>
              <a:gd name="connsiteX8" fmla="*/ 191386 w 1488558"/>
              <a:gd name="connsiteY8" fmla="*/ 985284 h 999461"/>
              <a:gd name="connsiteX0" fmla="*/ 1398930 w 1398930"/>
              <a:gd name="connsiteY0" fmla="*/ 153846 h 999461"/>
              <a:gd name="connsiteX1" fmla="*/ 1318437 w 1398930"/>
              <a:gd name="connsiteY1" fmla="*/ 0 h 999461"/>
              <a:gd name="connsiteX2" fmla="*/ 1127051 w 1398930"/>
              <a:gd name="connsiteY2" fmla="*/ 0 h 999461"/>
              <a:gd name="connsiteX3" fmla="*/ 425303 w 1398930"/>
              <a:gd name="connsiteY3" fmla="*/ 347331 h 999461"/>
              <a:gd name="connsiteX4" fmla="*/ 219740 w 1398930"/>
              <a:gd name="connsiteY4" fmla="*/ 404038 h 999461"/>
              <a:gd name="connsiteX5" fmla="*/ 0 w 1398930"/>
              <a:gd name="connsiteY5" fmla="*/ 567070 h 999461"/>
              <a:gd name="connsiteX6" fmla="*/ 92149 w 1398930"/>
              <a:gd name="connsiteY6" fmla="*/ 744280 h 999461"/>
              <a:gd name="connsiteX7" fmla="*/ 177210 w 1398930"/>
              <a:gd name="connsiteY7" fmla="*/ 999461 h 999461"/>
              <a:gd name="connsiteX8" fmla="*/ 191386 w 1398930"/>
              <a:gd name="connsiteY8" fmla="*/ 985284 h 999461"/>
              <a:gd name="connsiteX0" fmla="*/ 1318437 w 1318437"/>
              <a:gd name="connsiteY0" fmla="*/ 0 h 999461"/>
              <a:gd name="connsiteX1" fmla="*/ 1127051 w 1318437"/>
              <a:gd name="connsiteY1" fmla="*/ 0 h 999461"/>
              <a:gd name="connsiteX2" fmla="*/ 425303 w 1318437"/>
              <a:gd name="connsiteY2" fmla="*/ 347331 h 999461"/>
              <a:gd name="connsiteX3" fmla="*/ 219740 w 1318437"/>
              <a:gd name="connsiteY3" fmla="*/ 404038 h 999461"/>
              <a:gd name="connsiteX4" fmla="*/ 0 w 1318437"/>
              <a:gd name="connsiteY4" fmla="*/ 567070 h 999461"/>
              <a:gd name="connsiteX5" fmla="*/ 92149 w 1318437"/>
              <a:gd name="connsiteY5" fmla="*/ 744280 h 999461"/>
              <a:gd name="connsiteX6" fmla="*/ 177210 w 1318437"/>
              <a:gd name="connsiteY6" fmla="*/ 999461 h 999461"/>
              <a:gd name="connsiteX7" fmla="*/ 191386 w 1318437"/>
              <a:gd name="connsiteY7" fmla="*/ 985284 h 999461"/>
              <a:gd name="connsiteX0" fmla="*/ 1127051 w 1127051"/>
              <a:gd name="connsiteY0" fmla="*/ 0 h 999461"/>
              <a:gd name="connsiteX1" fmla="*/ 425303 w 1127051"/>
              <a:gd name="connsiteY1" fmla="*/ 347331 h 999461"/>
              <a:gd name="connsiteX2" fmla="*/ 219740 w 1127051"/>
              <a:gd name="connsiteY2" fmla="*/ 404038 h 999461"/>
              <a:gd name="connsiteX3" fmla="*/ 0 w 1127051"/>
              <a:gd name="connsiteY3" fmla="*/ 567070 h 999461"/>
              <a:gd name="connsiteX4" fmla="*/ 92149 w 1127051"/>
              <a:gd name="connsiteY4" fmla="*/ 744280 h 999461"/>
              <a:gd name="connsiteX5" fmla="*/ 177210 w 1127051"/>
              <a:gd name="connsiteY5" fmla="*/ 999461 h 999461"/>
              <a:gd name="connsiteX6" fmla="*/ 191386 w 1127051"/>
              <a:gd name="connsiteY6" fmla="*/ 985284 h 999461"/>
              <a:gd name="connsiteX0" fmla="*/ 882069 w 882069"/>
              <a:gd name="connsiteY0" fmla="*/ 0 h 889834"/>
              <a:gd name="connsiteX1" fmla="*/ 425303 w 882069"/>
              <a:gd name="connsiteY1" fmla="*/ 237704 h 889834"/>
              <a:gd name="connsiteX2" fmla="*/ 219740 w 882069"/>
              <a:gd name="connsiteY2" fmla="*/ 294411 h 889834"/>
              <a:gd name="connsiteX3" fmla="*/ 0 w 882069"/>
              <a:gd name="connsiteY3" fmla="*/ 457443 h 889834"/>
              <a:gd name="connsiteX4" fmla="*/ 92149 w 882069"/>
              <a:gd name="connsiteY4" fmla="*/ 634653 h 889834"/>
              <a:gd name="connsiteX5" fmla="*/ 177210 w 882069"/>
              <a:gd name="connsiteY5" fmla="*/ 889834 h 889834"/>
              <a:gd name="connsiteX6" fmla="*/ 191386 w 882069"/>
              <a:gd name="connsiteY6" fmla="*/ 875657 h 8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69" h="889834">
                <a:moveTo>
                  <a:pt x="882069" y="0"/>
                </a:moveTo>
                <a:lnTo>
                  <a:pt x="425303" y="237704"/>
                </a:lnTo>
                <a:lnTo>
                  <a:pt x="219740" y="294411"/>
                </a:lnTo>
                <a:lnTo>
                  <a:pt x="0" y="457443"/>
                </a:lnTo>
                <a:lnTo>
                  <a:pt x="92149" y="634653"/>
                </a:lnTo>
                <a:lnTo>
                  <a:pt x="177210" y="889834"/>
                </a:lnTo>
                <a:lnTo>
                  <a:pt x="191386" y="875657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2CAEC55-8276-2E6F-A910-A0BFF662D5FF}"/>
              </a:ext>
            </a:extLst>
          </p:cNvPr>
          <p:cNvSpPr/>
          <p:nvPr/>
        </p:nvSpPr>
        <p:spPr>
          <a:xfrm>
            <a:off x="9117702" y="2420424"/>
            <a:ext cx="1046253" cy="698978"/>
          </a:xfrm>
          <a:custGeom>
            <a:avLst/>
            <a:gdLst>
              <a:gd name="connsiteX0" fmla="*/ 1162493 w 1162493"/>
              <a:gd name="connsiteY0" fmla="*/ 205562 h 652130"/>
              <a:gd name="connsiteX1" fmla="*/ 581247 w 1162493"/>
              <a:gd name="connsiteY1" fmla="*/ 0 h 652130"/>
              <a:gd name="connsiteX2" fmla="*/ 0 w 1162493"/>
              <a:gd name="connsiteY2" fmla="*/ 276446 h 652130"/>
              <a:gd name="connsiteX3" fmla="*/ 63796 w 1162493"/>
              <a:gd name="connsiteY3" fmla="*/ 652130 h 652130"/>
              <a:gd name="connsiteX4" fmla="*/ 56707 w 1162493"/>
              <a:gd name="connsiteY4" fmla="*/ 616688 h 652130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4" fmla="*/ 116459 w 1222245"/>
              <a:gd name="connsiteY4" fmla="*/ 616688 h 652130"/>
              <a:gd name="connsiteX0" fmla="*/ 1222245 w 1222245"/>
              <a:gd name="connsiteY0" fmla="*/ 205562 h 695863"/>
              <a:gd name="connsiteX1" fmla="*/ 640999 w 1222245"/>
              <a:gd name="connsiteY1" fmla="*/ 0 h 695863"/>
              <a:gd name="connsiteX2" fmla="*/ 0 w 1222245"/>
              <a:gd name="connsiteY2" fmla="*/ 245994 h 695863"/>
              <a:gd name="connsiteX3" fmla="*/ 123548 w 1222245"/>
              <a:gd name="connsiteY3" fmla="*/ 652130 h 695863"/>
              <a:gd name="connsiteX4" fmla="*/ 44756 w 1222245"/>
              <a:gd name="connsiteY4" fmla="*/ 695863 h 695863"/>
              <a:gd name="connsiteX0" fmla="*/ 1222245 w 1222245"/>
              <a:gd name="connsiteY0" fmla="*/ 205562 h 939479"/>
              <a:gd name="connsiteX1" fmla="*/ 640999 w 1222245"/>
              <a:gd name="connsiteY1" fmla="*/ 0 h 939479"/>
              <a:gd name="connsiteX2" fmla="*/ 0 w 1222245"/>
              <a:gd name="connsiteY2" fmla="*/ 245994 h 939479"/>
              <a:gd name="connsiteX3" fmla="*/ 123548 w 1222245"/>
              <a:gd name="connsiteY3" fmla="*/ 652130 h 939479"/>
              <a:gd name="connsiteX4" fmla="*/ 869331 w 1222245"/>
              <a:gd name="connsiteY4" fmla="*/ 939479 h 939479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0" fmla="*/ 1222245 w 1222245"/>
              <a:gd name="connsiteY0" fmla="*/ 205562 h 670401"/>
              <a:gd name="connsiteX1" fmla="*/ 640999 w 1222245"/>
              <a:gd name="connsiteY1" fmla="*/ 0 h 670401"/>
              <a:gd name="connsiteX2" fmla="*/ 0 w 1222245"/>
              <a:gd name="connsiteY2" fmla="*/ 245994 h 670401"/>
              <a:gd name="connsiteX3" fmla="*/ 51846 w 1222245"/>
              <a:gd name="connsiteY3" fmla="*/ 670401 h 670401"/>
              <a:gd name="connsiteX0" fmla="*/ 984496 w 984496"/>
              <a:gd name="connsiteY0" fmla="*/ 136324 h 670401"/>
              <a:gd name="connsiteX1" fmla="*/ 640999 w 984496"/>
              <a:gd name="connsiteY1" fmla="*/ 0 h 670401"/>
              <a:gd name="connsiteX2" fmla="*/ 0 w 984496"/>
              <a:gd name="connsiteY2" fmla="*/ 245994 h 670401"/>
              <a:gd name="connsiteX3" fmla="*/ 51846 w 984496"/>
              <a:gd name="connsiteY3" fmla="*/ 670401 h 6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496" h="670401">
                <a:moveTo>
                  <a:pt x="984496" y="136324"/>
                </a:moveTo>
                <a:lnTo>
                  <a:pt x="640999" y="0"/>
                </a:lnTo>
                <a:lnTo>
                  <a:pt x="0" y="245994"/>
                </a:lnTo>
                <a:lnTo>
                  <a:pt x="51846" y="670401"/>
                </a:ln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028E7D0-2CF8-9B55-2007-C96E823F3090}"/>
              </a:ext>
            </a:extLst>
          </p:cNvPr>
          <p:cNvSpPr/>
          <p:nvPr/>
        </p:nvSpPr>
        <p:spPr>
          <a:xfrm>
            <a:off x="7898552" y="1884258"/>
            <a:ext cx="662218" cy="755092"/>
          </a:xfrm>
          <a:custGeom>
            <a:avLst/>
            <a:gdLst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18213 w 1020725"/>
              <a:gd name="connsiteY4" fmla="*/ 432391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91001 w 1020725"/>
              <a:gd name="connsiteY4" fmla="*/ 418743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23570 w 1002528"/>
              <a:gd name="connsiteY2" fmla="*/ 21265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703653 w 1002528"/>
              <a:gd name="connsiteY6" fmla="*/ 687150 h 737191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472804 w 1002528"/>
              <a:gd name="connsiteY4" fmla="*/ 418743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368171 w 1002528"/>
              <a:gd name="connsiteY4" fmla="*/ 409644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23544"/>
              <a:gd name="connsiteX1" fmla="*/ 697728 w 1002528"/>
              <a:gd name="connsiteY1" fmla="*/ 0 h 723544"/>
              <a:gd name="connsiteX2" fmla="*/ 178161 w 1002528"/>
              <a:gd name="connsiteY2" fmla="*/ 34913 h 723544"/>
              <a:gd name="connsiteX3" fmla="*/ 0 w 1002528"/>
              <a:gd name="connsiteY3" fmla="*/ 316967 h 723544"/>
              <a:gd name="connsiteX4" fmla="*/ 368171 w 1002528"/>
              <a:gd name="connsiteY4" fmla="*/ 409644 h 723544"/>
              <a:gd name="connsiteX5" fmla="*/ 667259 w 1002528"/>
              <a:gd name="connsiteY5" fmla="*/ 705346 h 723544"/>
              <a:gd name="connsiteX6" fmla="*/ 630865 w 1002528"/>
              <a:gd name="connsiteY6" fmla="*/ 723544 h 723544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09922 w 1002528"/>
              <a:gd name="connsiteY2" fmla="*/ 53110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173718 h 684081"/>
              <a:gd name="connsiteX1" fmla="*/ 609711 w 1002528"/>
              <a:gd name="connsiteY1" fmla="*/ 30017 h 684081"/>
              <a:gd name="connsiteX2" fmla="*/ 109922 w 1002528"/>
              <a:gd name="connsiteY2" fmla="*/ 0 h 684081"/>
              <a:gd name="connsiteX3" fmla="*/ 0 w 1002528"/>
              <a:gd name="connsiteY3" fmla="*/ 263857 h 684081"/>
              <a:gd name="connsiteX4" fmla="*/ 368171 w 1002528"/>
              <a:gd name="connsiteY4" fmla="*/ 356534 h 684081"/>
              <a:gd name="connsiteX5" fmla="*/ 603570 w 1002528"/>
              <a:gd name="connsiteY5" fmla="*/ 684081 h 684081"/>
              <a:gd name="connsiteX6" fmla="*/ 630865 w 1002528"/>
              <a:gd name="connsiteY6" fmla="*/ 670434 h 684081"/>
              <a:gd name="connsiteX0" fmla="*/ 953630 w 953630"/>
              <a:gd name="connsiteY0" fmla="*/ 217727 h 684081"/>
              <a:gd name="connsiteX1" fmla="*/ 609711 w 953630"/>
              <a:gd name="connsiteY1" fmla="*/ 30017 h 684081"/>
              <a:gd name="connsiteX2" fmla="*/ 109922 w 953630"/>
              <a:gd name="connsiteY2" fmla="*/ 0 h 684081"/>
              <a:gd name="connsiteX3" fmla="*/ 0 w 953630"/>
              <a:gd name="connsiteY3" fmla="*/ 263857 h 684081"/>
              <a:gd name="connsiteX4" fmla="*/ 368171 w 953630"/>
              <a:gd name="connsiteY4" fmla="*/ 356534 h 684081"/>
              <a:gd name="connsiteX5" fmla="*/ 603570 w 953630"/>
              <a:gd name="connsiteY5" fmla="*/ 684081 h 684081"/>
              <a:gd name="connsiteX6" fmla="*/ 630865 w 953630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31739 w 1017198"/>
              <a:gd name="connsiteY4" fmla="*/ 356534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07290 w 1017198"/>
              <a:gd name="connsiteY4" fmla="*/ 405432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67138 w 1017198"/>
              <a:gd name="connsiteY5" fmla="*/ 684081 h 724222"/>
              <a:gd name="connsiteX6" fmla="*/ 616196 w 1017198"/>
              <a:gd name="connsiteY6" fmla="*/ 724222 h 724222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23129 w 1017198"/>
              <a:gd name="connsiteY5" fmla="*/ 698751 h 724222"/>
              <a:gd name="connsiteX6" fmla="*/ 616196 w 1017198"/>
              <a:gd name="connsiteY6" fmla="*/ 724222 h 724222"/>
              <a:gd name="connsiteX0" fmla="*/ 673279 w 673279"/>
              <a:gd name="connsiteY0" fmla="*/ 30017 h 724222"/>
              <a:gd name="connsiteX1" fmla="*/ 173490 w 673279"/>
              <a:gd name="connsiteY1" fmla="*/ 0 h 724222"/>
              <a:gd name="connsiteX2" fmla="*/ 0 w 673279"/>
              <a:gd name="connsiteY2" fmla="*/ 298086 h 724222"/>
              <a:gd name="connsiteX3" fmla="*/ 407290 w 673279"/>
              <a:gd name="connsiteY3" fmla="*/ 405432 h 724222"/>
              <a:gd name="connsiteX4" fmla="*/ 623129 w 673279"/>
              <a:gd name="connsiteY4" fmla="*/ 698751 h 724222"/>
              <a:gd name="connsiteX5" fmla="*/ 616196 w 673279"/>
              <a:gd name="connsiteY5" fmla="*/ 724222 h 724222"/>
              <a:gd name="connsiteX0" fmla="*/ 427982 w 623129"/>
              <a:gd name="connsiteY0" fmla="*/ 6936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  <a:gd name="connsiteX0" fmla="*/ 605350 w 623129"/>
              <a:gd name="connsiteY0" fmla="*/ 10783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29" h="724222">
                <a:moveTo>
                  <a:pt x="605350" y="10783"/>
                </a:moveTo>
                <a:lnTo>
                  <a:pt x="173490" y="0"/>
                </a:lnTo>
                <a:lnTo>
                  <a:pt x="0" y="298086"/>
                </a:lnTo>
                <a:lnTo>
                  <a:pt x="407290" y="405432"/>
                </a:lnTo>
                <a:lnTo>
                  <a:pt x="623129" y="698751"/>
                </a:lnTo>
                <a:lnTo>
                  <a:pt x="616196" y="724222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4622CA29-35FF-6653-8276-BC4FEC1EBCC5}"/>
              </a:ext>
            </a:extLst>
          </p:cNvPr>
          <p:cNvSpPr/>
          <p:nvPr/>
        </p:nvSpPr>
        <p:spPr>
          <a:xfrm>
            <a:off x="6160461" y="3580733"/>
            <a:ext cx="1875723" cy="3244433"/>
          </a:xfrm>
          <a:custGeom>
            <a:avLst/>
            <a:gdLst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360968 w 1765005"/>
              <a:gd name="connsiteY5" fmla="*/ 1282995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1910 w 1765005"/>
              <a:gd name="connsiteY5" fmla="*/ 1319389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356417 w 1765005"/>
              <a:gd name="connsiteY5" fmla="*/ 1251150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005" h="3111795">
                <a:moveTo>
                  <a:pt x="1566530" y="0"/>
                </a:moveTo>
                <a:lnTo>
                  <a:pt x="1765005" y="439479"/>
                </a:lnTo>
                <a:lnTo>
                  <a:pt x="1613188" y="704711"/>
                </a:lnTo>
                <a:lnTo>
                  <a:pt x="1730092" y="834841"/>
                </a:lnTo>
                <a:lnTo>
                  <a:pt x="1757916" y="985284"/>
                </a:lnTo>
                <a:lnTo>
                  <a:pt x="1356417" y="1251150"/>
                </a:lnTo>
                <a:lnTo>
                  <a:pt x="1609061" y="1793358"/>
                </a:lnTo>
                <a:lnTo>
                  <a:pt x="1162493" y="2282456"/>
                </a:lnTo>
                <a:lnTo>
                  <a:pt x="914400" y="2431312"/>
                </a:lnTo>
                <a:lnTo>
                  <a:pt x="708837" y="2516372"/>
                </a:lnTo>
                <a:lnTo>
                  <a:pt x="368595" y="2764465"/>
                </a:lnTo>
                <a:lnTo>
                  <a:pt x="163033" y="2934586"/>
                </a:lnTo>
                <a:lnTo>
                  <a:pt x="0" y="3111795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B933CB0-676C-F9D5-8EEF-0AFF05CEE973}"/>
              </a:ext>
            </a:extLst>
          </p:cNvPr>
          <p:cNvSpPr/>
          <p:nvPr/>
        </p:nvSpPr>
        <p:spPr>
          <a:xfrm>
            <a:off x="6514514" y="1614857"/>
            <a:ext cx="1495928" cy="2856971"/>
          </a:xfrm>
          <a:custGeom>
            <a:avLst/>
            <a:gdLst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431851 w 1431851"/>
              <a:gd name="connsiteY22" fmla="*/ 2700670 h 2743200"/>
              <a:gd name="connsiteX23" fmla="*/ 1403497 w 1431851"/>
              <a:gd name="connsiteY23" fmla="*/ 2729023 h 2743200"/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392490 w 1431851"/>
              <a:gd name="connsiteY22" fmla="*/ 2712782 h 2743200"/>
              <a:gd name="connsiteX23" fmla="*/ 1403497 w 1431851"/>
              <a:gd name="connsiteY23" fmla="*/ 2729023 h 2743200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403497 w 1407628"/>
              <a:gd name="connsiteY23" fmla="*/ 2729023 h 2740173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379274 w 1407628"/>
              <a:gd name="connsiteY23" fmla="*/ 2716911 h 274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7628" h="2740173">
                <a:moveTo>
                  <a:pt x="226827" y="0"/>
                </a:moveTo>
                <a:lnTo>
                  <a:pt x="120502" y="262270"/>
                </a:lnTo>
                <a:lnTo>
                  <a:pt x="85060" y="432391"/>
                </a:lnTo>
                <a:lnTo>
                  <a:pt x="70883" y="836428"/>
                </a:lnTo>
                <a:lnTo>
                  <a:pt x="0" y="1084521"/>
                </a:lnTo>
                <a:lnTo>
                  <a:pt x="85060" y="1105786"/>
                </a:lnTo>
                <a:lnTo>
                  <a:pt x="28353" y="1205023"/>
                </a:lnTo>
                <a:lnTo>
                  <a:pt x="269358" y="1353879"/>
                </a:lnTo>
                <a:lnTo>
                  <a:pt x="311888" y="1446028"/>
                </a:lnTo>
                <a:lnTo>
                  <a:pt x="304800" y="1495647"/>
                </a:lnTo>
                <a:lnTo>
                  <a:pt x="453655" y="1679944"/>
                </a:lnTo>
                <a:lnTo>
                  <a:pt x="517451" y="1757916"/>
                </a:lnTo>
                <a:lnTo>
                  <a:pt x="467832" y="1864242"/>
                </a:lnTo>
                <a:lnTo>
                  <a:pt x="467832" y="1864242"/>
                </a:lnTo>
                <a:lnTo>
                  <a:pt x="361507" y="1984744"/>
                </a:lnTo>
                <a:lnTo>
                  <a:pt x="496186" y="2140688"/>
                </a:lnTo>
                <a:lnTo>
                  <a:pt x="666307" y="2176130"/>
                </a:lnTo>
                <a:lnTo>
                  <a:pt x="772632" y="2303721"/>
                </a:lnTo>
                <a:lnTo>
                  <a:pt x="843516" y="2395870"/>
                </a:lnTo>
                <a:lnTo>
                  <a:pt x="1049079" y="2537637"/>
                </a:lnTo>
                <a:lnTo>
                  <a:pt x="1268818" y="2594344"/>
                </a:lnTo>
                <a:lnTo>
                  <a:pt x="1407628" y="2740173"/>
                </a:lnTo>
                <a:lnTo>
                  <a:pt x="1392490" y="2712782"/>
                </a:lnTo>
                <a:cubicBezTo>
                  <a:pt x="1383039" y="2722233"/>
                  <a:pt x="1388725" y="2707460"/>
                  <a:pt x="1379274" y="2716911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7C59BA4-3B8E-F943-9C4B-9CCE7A610C96}"/>
              </a:ext>
            </a:extLst>
          </p:cNvPr>
          <p:cNvSpPr/>
          <p:nvPr/>
        </p:nvSpPr>
        <p:spPr>
          <a:xfrm>
            <a:off x="8978295" y="1487812"/>
            <a:ext cx="483450" cy="617457"/>
          </a:xfrm>
          <a:custGeom>
            <a:avLst/>
            <a:gdLst>
              <a:gd name="connsiteX0" fmla="*/ 393192 w 393192"/>
              <a:gd name="connsiteY0" fmla="*/ 0 h 512064"/>
              <a:gd name="connsiteX1" fmla="*/ 320040 w 393192"/>
              <a:gd name="connsiteY1" fmla="*/ 347472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45024 w 393192"/>
              <a:gd name="connsiteY2" fmla="*/ 312740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131008 w 524200"/>
              <a:gd name="connsiteY3" fmla="*/ 512064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7960 w 524200"/>
              <a:gd name="connsiteY1" fmla="*/ 541936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327183 w 524200"/>
              <a:gd name="connsiteY1" fmla="*/ 486524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140152 w 468773"/>
              <a:gd name="connsiteY5" fmla="*/ 449721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29188 w 468773"/>
              <a:gd name="connsiteY2" fmla="*/ 387973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773" h="671093">
                <a:moveTo>
                  <a:pt x="468773" y="0"/>
                </a:moveTo>
                <a:lnTo>
                  <a:pt x="327183" y="469901"/>
                </a:lnTo>
                <a:lnTo>
                  <a:pt x="129188" y="387973"/>
                </a:lnTo>
                <a:lnTo>
                  <a:pt x="79125" y="493185"/>
                </a:lnTo>
                <a:lnTo>
                  <a:pt x="0" y="671093"/>
                </a:lnTo>
                <a:cubicBezTo>
                  <a:pt x="3048" y="661949"/>
                  <a:pt x="61521" y="536442"/>
                  <a:pt x="64569" y="527298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FD470F1-CF5D-FF10-DF75-D60565B396DA}"/>
              </a:ext>
            </a:extLst>
          </p:cNvPr>
          <p:cNvSpPr/>
          <p:nvPr/>
        </p:nvSpPr>
        <p:spPr>
          <a:xfrm>
            <a:off x="8153819" y="1117779"/>
            <a:ext cx="403047" cy="794461"/>
          </a:xfrm>
          <a:custGeom>
            <a:avLst/>
            <a:gdLst>
              <a:gd name="connsiteX0" fmla="*/ 237744 w 237744"/>
              <a:gd name="connsiteY0" fmla="*/ 18288 h 667512"/>
              <a:gd name="connsiteX1" fmla="*/ 0 w 237744"/>
              <a:gd name="connsiteY1" fmla="*/ 0 h 667512"/>
              <a:gd name="connsiteX2" fmla="*/ 27432 w 237744"/>
              <a:gd name="connsiteY2" fmla="*/ 201168 h 667512"/>
              <a:gd name="connsiteX3" fmla="*/ 54864 w 237744"/>
              <a:gd name="connsiteY3" fmla="*/ 429768 h 667512"/>
              <a:gd name="connsiteX4" fmla="*/ 128016 w 237744"/>
              <a:gd name="connsiteY4" fmla="*/ 539496 h 667512"/>
              <a:gd name="connsiteX5" fmla="*/ 118872 w 237744"/>
              <a:gd name="connsiteY5" fmla="*/ 667512 h 667512"/>
              <a:gd name="connsiteX0" fmla="*/ 0 w 379256"/>
              <a:gd name="connsiteY0" fmla="*/ 0 h 678563"/>
              <a:gd name="connsiteX1" fmla="*/ 251240 w 379256"/>
              <a:gd name="connsiteY1" fmla="*/ 1105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00435 w 379256"/>
              <a:gd name="connsiteY2" fmla="*/ 236668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761982"/>
              <a:gd name="connsiteX1" fmla="*/ 163223 w 379256"/>
              <a:gd name="connsiteY1" fmla="*/ 6161 h 761982"/>
              <a:gd name="connsiteX2" fmla="*/ 200435 w 379256"/>
              <a:gd name="connsiteY2" fmla="*/ 236668 h 761982"/>
              <a:gd name="connsiteX3" fmla="*/ 306104 w 379256"/>
              <a:gd name="connsiteY3" fmla="*/ 440819 h 761982"/>
              <a:gd name="connsiteX4" fmla="*/ 379256 w 379256"/>
              <a:gd name="connsiteY4" fmla="*/ 550547 h 761982"/>
              <a:gd name="connsiteX5" fmla="*/ 365299 w 379256"/>
              <a:gd name="connsiteY5" fmla="*/ 761982 h 7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56" h="761982">
                <a:moveTo>
                  <a:pt x="0" y="0"/>
                </a:moveTo>
                <a:lnTo>
                  <a:pt x="163223" y="6161"/>
                </a:lnTo>
                <a:lnTo>
                  <a:pt x="200435" y="236668"/>
                </a:lnTo>
                <a:lnTo>
                  <a:pt x="306104" y="440819"/>
                </a:lnTo>
                <a:lnTo>
                  <a:pt x="379256" y="550547"/>
                </a:lnTo>
                <a:lnTo>
                  <a:pt x="365299" y="761982"/>
                </a:ln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42843AA2-CEEA-C0BD-C29C-5A733A1EC79C}"/>
              </a:ext>
            </a:extLst>
          </p:cNvPr>
          <p:cNvSpPr/>
          <p:nvPr/>
        </p:nvSpPr>
        <p:spPr>
          <a:xfrm>
            <a:off x="6286515" y="2883873"/>
            <a:ext cx="261514" cy="334406"/>
          </a:xfrm>
          <a:custGeom>
            <a:avLst/>
            <a:gdLst>
              <a:gd name="connsiteX0" fmla="*/ 0 w 402336"/>
              <a:gd name="connsiteY0" fmla="*/ 448056 h 539496"/>
              <a:gd name="connsiteX1" fmla="*/ 0 w 402336"/>
              <a:gd name="connsiteY1" fmla="*/ 539496 h 539496"/>
              <a:gd name="connsiteX2" fmla="*/ 402336 w 402336"/>
              <a:gd name="connsiteY2" fmla="*/ 0 h 539496"/>
              <a:gd name="connsiteX0" fmla="*/ 0 w 402336"/>
              <a:gd name="connsiteY0" fmla="*/ 448056 h 448056"/>
              <a:gd name="connsiteX1" fmla="*/ 142307 w 402336"/>
              <a:gd name="connsiteY1" fmla="*/ 369938 h 448056"/>
              <a:gd name="connsiteX2" fmla="*/ 402336 w 402336"/>
              <a:gd name="connsiteY2" fmla="*/ 0 h 448056"/>
              <a:gd name="connsiteX0" fmla="*/ 0 w 240291"/>
              <a:gd name="connsiteY0" fmla="*/ 511717 h 511717"/>
              <a:gd name="connsiteX1" fmla="*/ 142307 w 240291"/>
              <a:gd name="connsiteY1" fmla="*/ 433599 h 511717"/>
              <a:gd name="connsiteX2" fmla="*/ 240291 w 240291"/>
              <a:gd name="connsiteY2" fmla="*/ 0 h 511717"/>
              <a:gd name="connsiteX0" fmla="*/ 0 w 240291"/>
              <a:gd name="connsiteY0" fmla="*/ 511717 h 511717"/>
              <a:gd name="connsiteX1" fmla="*/ 119158 w 240291"/>
              <a:gd name="connsiteY1" fmla="*/ 173169 h 511717"/>
              <a:gd name="connsiteX2" fmla="*/ 240291 w 240291"/>
              <a:gd name="connsiteY2" fmla="*/ 0 h 511717"/>
              <a:gd name="connsiteX0" fmla="*/ 0 w 246078"/>
              <a:gd name="connsiteY0" fmla="*/ 320735 h 320735"/>
              <a:gd name="connsiteX1" fmla="*/ 124945 w 246078"/>
              <a:gd name="connsiteY1" fmla="*/ 173169 h 320735"/>
              <a:gd name="connsiteX2" fmla="*/ 246078 w 246078"/>
              <a:gd name="connsiteY2" fmla="*/ 0 h 3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078" h="320735">
                <a:moveTo>
                  <a:pt x="0" y="320735"/>
                </a:moveTo>
                <a:lnTo>
                  <a:pt x="124945" y="173169"/>
                </a:lnTo>
                <a:cubicBezTo>
                  <a:pt x="259057" y="-6663"/>
                  <a:pt x="111966" y="179832"/>
                  <a:pt x="246078" y="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2096F4D3-ABDA-6F23-1ED3-D225C3CE591B}"/>
              </a:ext>
            </a:extLst>
          </p:cNvPr>
          <p:cNvSpPr/>
          <p:nvPr/>
        </p:nvSpPr>
        <p:spPr>
          <a:xfrm>
            <a:off x="11488031" y="2173271"/>
            <a:ext cx="698733" cy="868694"/>
          </a:xfrm>
          <a:custGeom>
            <a:avLst/>
            <a:gdLst>
              <a:gd name="connsiteX0" fmla="*/ 0 w 210312"/>
              <a:gd name="connsiteY0" fmla="*/ 658368 h 658368"/>
              <a:gd name="connsiteX1" fmla="*/ 192024 w 210312"/>
              <a:gd name="connsiteY1" fmla="*/ 36576 h 658368"/>
              <a:gd name="connsiteX2" fmla="*/ 210312 w 210312"/>
              <a:gd name="connsiteY2" fmla="*/ 0 h 658368"/>
              <a:gd name="connsiteX0" fmla="*/ 0 w 527949"/>
              <a:gd name="connsiteY0" fmla="*/ 622655 h 622655"/>
              <a:gd name="connsiteX1" fmla="*/ 192024 w 527949"/>
              <a:gd name="connsiteY1" fmla="*/ 863 h 622655"/>
              <a:gd name="connsiteX2" fmla="*/ 527949 w 527949"/>
              <a:gd name="connsiteY2" fmla="*/ 97758 h 622655"/>
              <a:gd name="connsiteX0" fmla="*/ 0 w 570519"/>
              <a:gd name="connsiteY0" fmla="*/ 722759 h 722759"/>
              <a:gd name="connsiteX1" fmla="*/ 234594 w 570519"/>
              <a:gd name="connsiteY1" fmla="*/ 863 h 722759"/>
              <a:gd name="connsiteX2" fmla="*/ 570519 w 570519"/>
              <a:gd name="connsiteY2" fmla="*/ 97758 h 72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519" h="722759">
                <a:moveTo>
                  <a:pt x="0" y="722759"/>
                </a:moveTo>
                <a:lnTo>
                  <a:pt x="234594" y="863"/>
                </a:lnTo>
                <a:cubicBezTo>
                  <a:pt x="240690" y="-11329"/>
                  <a:pt x="564423" y="109950"/>
                  <a:pt x="570519" y="97758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5A626FFB-AF6C-BBF9-DDEB-CACB9C066F41}"/>
              </a:ext>
            </a:extLst>
          </p:cNvPr>
          <p:cNvSpPr/>
          <p:nvPr/>
        </p:nvSpPr>
        <p:spPr>
          <a:xfrm>
            <a:off x="7778493" y="3188531"/>
            <a:ext cx="597176" cy="263392"/>
          </a:xfrm>
          <a:custGeom>
            <a:avLst/>
            <a:gdLst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65176 w 512064"/>
              <a:gd name="connsiteY2" fmla="*/ 173736 h 320040"/>
              <a:gd name="connsiteX3" fmla="*/ 0 w 512064"/>
              <a:gd name="connsiteY3" fmla="*/ 320040 h 320040"/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34898 w 512064"/>
              <a:gd name="connsiteY2" fmla="*/ 149513 h 320040"/>
              <a:gd name="connsiteX3" fmla="*/ 0 w 512064"/>
              <a:gd name="connsiteY3" fmla="*/ 320040 h 320040"/>
              <a:gd name="connsiteX0" fmla="*/ 502980 w 502980"/>
              <a:gd name="connsiteY0" fmla="*/ 64008 h 310957"/>
              <a:gd name="connsiteX1" fmla="*/ 292668 w 502980"/>
              <a:gd name="connsiteY1" fmla="*/ 0 h 310957"/>
              <a:gd name="connsiteX2" fmla="*/ 225814 w 502980"/>
              <a:gd name="connsiteY2" fmla="*/ 149513 h 310957"/>
              <a:gd name="connsiteX3" fmla="*/ 0 w 502980"/>
              <a:gd name="connsiteY3" fmla="*/ 310957 h 310957"/>
              <a:gd name="connsiteX0" fmla="*/ 509036 w 509036"/>
              <a:gd name="connsiteY0" fmla="*/ 124564 h 310957"/>
              <a:gd name="connsiteX1" fmla="*/ 292668 w 509036"/>
              <a:gd name="connsiteY1" fmla="*/ 0 h 310957"/>
              <a:gd name="connsiteX2" fmla="*/ 225814 w 509036"/>
              <a:gd name="connsiteY2" fmla="*/ 149513 h 310957"/>
              <a:gd name="connsiteX3" fmla="*/ 0 w 509036"/>
              <a:gd name="connsiteY3" fmla="*/ 310957 h 310957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25814 w 509036"/>
              <a:gd name="connsiteY2" fmla="*/ 82901 h 244345"/>
              <a:gd name="connsiteX3" fmla="*/ 0 w 509036"/>
              <a:gd name="connsiteY3" fmla="*/ 244345 h 244345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50037 w 509036"/>
              <a:gd name="connsiteY2" fmla="*/ 85928 h 244345"/>
              <a:gd name="connsiteX3" fmla="*/ 0 w 509036"/>
              <a:gd name="connsiteY3" fmla="*/ 244345 h 244345"/>
              <a:gd name="connsiteX0" fmla="*/ 506008 w 506008"/>
              <a:gd name="connsiteY0" fmla="*/ 57952 h 214067"/>
              <a:gd name="connsiteX1" fmla="*/ 286613 w 506008"/>
              <a:gd name="connsiteY1" fmla="*/ 0 h 214067"/>
              <a:gd name="connsiteX2" fmla="*/ 247009 w 506008"/>
              <a:gd name="connsiteY2" fmla="*/ 85928 h 214067"/>
              <a:gd name="connsiteX3" fmla="*/ 0 w 506008"/>
              <a:gd name="connsiteY3" fmla="*/ 214067 h 214067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56093 w 515092"/>
              <a:gd name="connsiteY2" fmla="*/ 85928 h 235262"/>
              <a:gd name="connsiteX3" fmla="*/ 0 w 515092"/>
              <a:gd name="connsiteY3" fmla="*/ 235262 h 235262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47009 w 515092"/>
              <a:gd name="connsiteY2" fmla="*/ 85928 h 235262"/>
              <a:gd name="connsiteX3" fmla="*/ 0 w 515092"/>
              <a:gd name="connsiteY3" fmla="*/ 235262 h 235262"/>
              <a:gd name="connsiteX0" fmla="*/ 518120 w 518120"/>
              <a:gd name="connsiteY0" fmla="*/ 79147 h 235262"/>
              <a:gd name="connsiteX1" fmla="*/ 295697 w 518120"/>
              <a:gd name="connsiteY1" fmla="*/ 0 h 235262"/>
              <a:gd name="connsiteX2" fmla="*/ 247009 w 518120"/>
              <a:gd name="connsiteY2" fmla="*/ 85928 h 235262"/>
              <a:gd name="connsiteX3" fmla="*/ 0 w 518120"/>
              <a:gd name="connsiteY3" fmla="*/ 235262 h 235262"/>
              <a:gd name="connsiteX0" fmla="*/ 527203 w 527203"/>
              <a:gd name="connsiteY0" fmla="*/ 57952 h 235262"/>
              <a:gd name="connsiteX1" fmla="*/ 295697 w 527203"/>
              <a:gd name="connsiteY1" fmla="*/ 0 h 235262"/>
              <a:gd name="connsiteX2" fmla="*/ 247009 w 527203"/>
              <a:gd name="connsiteY2" fmla="*/ 85928 h 235262"/>
              <a:gd name="connsiteX3" fmla="*/ 0 w 527203"/>
              <a:gd name="connsiteY3" fmla="*/ 235262 h 235262"/>
              <a:gd name="connsiteX0" fmla="*/ 567714 w 567714"/>
              <a:gd name="connsiteY0" fmla="*/ 57952 h 131090"/>
              <a:gd name="connsiteX1" fmla="*/ 336208 w 567714"/>
              <a:gd name="connsiteY1" fmla="*/ 0 h 131090"/>
              <a:gd name="connsiteX2" fmla="*/ 287520 w 567714"/>
              <a:gd name="connsiteY2" fmla="*/ 85928 h 131090"/>
              <a:gd name="connsiteX3" fmla="*/ 0 w 567714"/>
              <a:gd name="connsiteY3" fmla="*/ 131090 h 131090"/>
              <a:gd name="connsiteX0" fmla="*/ 567714 w 567714"/>
              <a:gd name="connsiteY0" fmla="*/ 81983 h 155121"/>
              <a:gd name="connsiteX1" fmla="*/ 336208 w 567714"/>
              <a:gd name="connsiteY1" fmla="*/ 24031 h 155121"/>
              <a:gd name="connsiteX2" fmla="*/ 247009 w 567714"/>
              <a:gd name="connsiteY2" fmla="*/ 0 h 155121"/>
              <a:gd name="connsiteX3" fmla="*/ 0 w 567714"/>
              <a:gd name="connsiteY3" fmla="*/ 155121 h 155121"/>
              <a:gd name="connsiteX0" fmla="*/ 567714 w 567714"/>
              <a:gd name="connsiteY0" fmla="*/ 179486 h 252624"/>
              <a:gd name="connsiteX1" fmla="*/ 301484 w 567714"/>
              <a:gd name="connsiteY1" fmla="*/ 0 h 252624"/>
              <a:gd name="connsiteX2" fmla="*/ 247009 w 567714"/>
              <a:gd name="connsiteY2" fmla="*/ 97503 h 252624"/>
              <a:gd name="connsiteX3" fmla="*/ 0 w 567714"/>
              <a:gd name="connsiteY3" fmla="*/ 252624 h 252624"/>
              <a:gd name="connsiteX0" fmla="*/ 561927 w 561927"/>
              <a:gd name="connsiteY0" fmla="*/ 75314 h 252624"/>
              <a:gd name="connsiteX1" fmla="*/ 301484 w 561927"/>
              <a:gd name="connsiteY1" fmla="*/ 0 h 252624"/>
              <a:gd name="connsiteX2" fmla="*/ 247009 w 561927"/>
              <a:gd name="connsiteY2" fmla="*/ 97503 h 252624"/>
              <a:gd name="connsiteX3" fmla="*/ 0 w 561927"/>
              <a:gd name="connsiteY3" fmla="*/ 252624 h 2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27" h="252624">
                <a:moveTo>
                  <a:pt x="561927" y="75314"/>
                </a:moveTo>
                <a:lnTo>
                  <a:pt x="301484" y="0"/>
                </a:lnTo>
                <a:lnTo>
                  <a:pt x="247009" y="97503"/>
                </a:lnTo>
                <a:cubicBezTo>
                  <a:pt x="158617" y="146271"/>
                  <a:pt x="88392" y="203856"/>
                  <a:pt x="0" y="252624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4FDDE3D-116B-3B29-F5BC-E656A9873FD4}"/>
              </a:ext>
            </a:extLst>
          </p:cNvPr>
          <p:cNvSpPr/>
          <p:nvPr/>
        </p:nvSpPr>
        <p:spPr>
          <a:xfrm>
            <a:off x="5942003" y="6330001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WW18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4FBBAFD-0A1A-E6A0-BF52-C70E3471B13B}"/>
              </a:ext>
            </a:extLst>
          </p:cNvPr>
          <p:cNvSpPr txBox="1"/>
          <p:nvPr/>
        </p:nvSpPr>
        <p:spPr>
          <a:xfrm>
            <a:off x="6883631" y="3764336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D35E525-57C1-B45A-2A32-4329855B4870}"/>
              </a:ext>
            </a:extLst>
          </p:cNvPr>
          <p:cNvSpPr txBox="1"/>
          <p:nvPr/>
        </p:nvSpPr>
        <p:spPr>
          <a:xfrm>
            <a:off x="7488294" y="1870344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WW13</a:t>
            </a:r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0CE01A35-A268-FE3A-7EA8-7D5064F8DE32}"/>
              </a:ext>
            </a:extLst>
          </p:cNvPr>
          <p:cNvSpPr/>
          <p:nvPr/>
        </p:nvSpPr>
        <p:spPr>
          <a:xfrm>
            <a:off x="8150481" y="1001535"/>
            <a:ext cx="233562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9529043-9B93-B4A3-8174-250B54DDBDE3}"/>
              </a:ext>
            </a:extLst>
          </p:cNvPr>
          <p:cNvSpPr/>
          <p:nvPr/>
        </p:nvSpPr>
        <p:spPr>
          <a:xfrm>
            <a:off x="10026287" y="2461119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1BABBDA5-204D-8A9B-4125-E14E371840DD}"/>
              </a:ext>
            </a:extLst>
          </p:cNvPr>
          <p:cNvSpPr/>
          <p:nvPr/>
        </p:nvSpPr>
        <p:spPr>
          <a:xfrm>
            <a:off x="11462428" y="1883593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47D6F3B8-4BC1-5879-AF9A-D7AD8CEEA357}"/>
              </a:ext>
            </a:extLst>
          </p:cNvPr>
          <p:cNvSpPr/>
          <p:nvPr/>
        </p:nvSpPr>
        <p:spPr>
          <a:xfrm>
            <a:off x="11204852" y="2941064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FAEC4F1-2164-E738-6C38-A723B10575B7}"/>
              </a:ext>
            </a:extLst>
          </p:cNvPr>
          <p:cNvSpPr/>
          <p:nvPr/>
        </p:nvSpPr>
        <p:spPr>
          <a:xfrm>
            <a:off x="8311803" y="290115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8A0F00F5-41D3-4E25-A8A0-BFDC38050387}"/>
              </a:ext>
            </a:extLst>
          </p:cNvPr>
          <p:cNvSpPr/>
          <p:nvPr/>
        </p:nvSpPr>
        <p:spPr>
          <a:xfrm>
            <a:off x="6766484" y="286751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978B95B7-4DC4-4815-3581-7997F5B157E8}"/>
              </a:ext>
            </a:extLst>
          </p:cNvPr>
          <p:cNvSpPr/>
          <p:nvPr/>
        </p:nvSpPr>
        <p:spPr>
          <a:xfrm>
            <a:off x="6333831" y="188359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AB6C1112-9846-BFB6-95EC-D9B25AB06267}"/>
              </a:ext>
            </a:extLst>
          </p:cNvPr>
          <p:cNvSpPr/>
          <p:nvPr/>
        </p:nvSpPr>
        <p:spPr>
          <a:xfrm>
            <a:off x="7726619" y="177808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26D4FB3C-A2E3-5488-3196-04977C110FD0}"/>
              </a:ext>
            </a:extLst>
          </p:cNvPr>
          <p:cNvSpPr/>
          <p:nvPr/>
        </p:nvSpPr>
        <p:spPr>
          <a:xfrm>
            <a:off x="8802734" y="181428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CB99644-F976-915D-EAF3-DF008D091FED}"/>
              </a:ext>
            </a:extLst>
          </p:cNvPr>
          <p:cNvSpPr/>
          <p:nvPr/>
        </p:nvSpPr>
        <p:spPr>
          <a:xfrm>
            <a:off x="8277772" y="1581796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FF4F979-3A13-A179-7813-9573275DDA2F}"/>
              </a:ext>
            </a:extLst>
          </p:cNvPr>
          <p:cNvSpPr/>
          <p:nvPr/>
        </p:nvSpPr>
        <p:spPr>
          <a:xfrm>
            <a:off x="8811702" y="1833194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FDE6AB-56C6-5802-E7AB-41A174138380}"/>
              </a:ext>
            </a:extLst>
          </p:cNvPr>
          <p:cNvSpPr/>
          <p:nvPr/>
        </p:nvSpPr>
        <p:spPr>
          <a:xfrm>
            <a:off x="6336664" y="1909322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F15B23-52D3-E448-58C2-DFBB3D27459D}"/>
              </a:ext>
            </a:extLst>
          </p:cNvPr>
          <p:cNvSpPr/>
          <p:nvPr/>
        </p:nvSpPr>
        <p:spPr>
          <a:xfrm>
            <a:off x="8309692" y="2909723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B2EC161-B562-361F-78B2-1336F493FF1E}"/>
              </a:ext>
            </a:extLst>
          </p:cNvPr>
          <p:cNvSpPr/>
          <p:nvPr/>
        </p:nvSpPr>
        <p:spPr>
          <a:xfrm>
            <a:off x="8279619" y="1597866"/>
            <a:ext cx="252442" cy="25509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2D7CF13-4B6D-8729-E0CC-ED496058F039}"/>
              </a:ext>
            </a:extLst>
          </p:cNvPr>
          <p:cNvSpPr/>
          <p:nvPr/>
        </p:nvSpPr>
        <p:spPr>
          <a:xfrm>
            <a:off x="6769051" y="2873858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7902079-1480-EB70-E182-4957EFB07CAC}"/>
              </a:ext>
            </a:extLst>
          </p:cNvPr>
          <p:cNvSpPr/>
          <p:nvPr/>
        </p:nvSpPr>
        <p:spPr>
          <a:xfrm>
            <a:off x="7751834" y="283721"/>
            <a:ext cx="161916" cy="16684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CE444F-7143-8126-CC99-D358422C205C}"/>
              </a:ext>
            </a:extLst>
          </p:cNvPr>
          <p:cNvSpPr/>
          <p:nvPr/>
        </p:nvSpPr>
        <p:spPr>
          <a:xfrm>
            <a:off x="7805908" y="253960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0BE3E-65A4-C4D6-1241-90139ADAD361}"/>
              </a:ext>
            </a:extLst>
          </p:cNvPr>
          <p:cNvSpPr txBox="1"/>
          <p:nvPr/>
        </p:nvSpPr>
        <p:spPr>
          <a:xfrm>
            <a:off x="6595603" y="29001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38D04-1DD3-E3E9-07A8-66543100CEAF}"/>
              </a:ext>
            </a:extLst>
          </p:cNvPr>
          <p:cNvSpPr txBox="1"/>
          <p:nvPr/>
        </p:nvSpPr>
        <p:spPr>
          <a:xfrm>
            <a:off x="7599591" y="256410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9B934-6A3E-4192-6E6B-67688DEAC0FE}"/>
              </a:ext>
            </a:extLst>
          </p:cNvPr>
          <p:cNvSpPr txBox="1"/>
          <p:nvPr/>
        </p:nvSpPr>
        <p:spPr>
          <a:xfrm>
            <a:off x="8871532" y="370777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97E78-218C-0C47-9EA6-CA04A0D927BD}"/>
              </a:ext>
            </a:extLst>
          </p:cNvPr>
          <p:cNvSpPr txBox="1"/>
          <p:nvPr/>
        </p:nvSpPr>
        <p:spPr>
          <a:xfrm>
            <a:off x="8082348" y="1641835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F0F12-BDFF-9204-2BAD-74128287E337}"/>
              </a:ext>
            </a:extLst>
          </p:cNvPr>
          <p:cNvSpPr txBox="1"/>
          <p:nvPr/>
        </p:nvSpPr>
        <p:spPr>
          <a:xfrm>
            <a:off x="8748411" y="186587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6D21D-2644-1D43-95EB-49AD2808A5C7}"/>
              </a:ext>
            </a:extLst>
          </p:cNvPr>
          <p:cNvSpPr txBox="1"/>
          <p:nvPr/>
        </p:nvSpPr>
        <p:spPr>
          <a:xfrm>
            <a:off x="10981850" y="298859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82EDE-28AC-6BE6-0529-7D9679A738B9}"/>
              </a:ext>
            </a:extLst>
          </p:cNvPr>
          <p:cNvSpPr txBox="1"/>
          <p:nvPr/>
        </p:nvSpPr>
        <p:spPr>
          <a:xfrm>
            <a:off x="6046102" y="208905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7DC98-C27E-EF4D-4234-0A6DBC0D272D}"/>
              </a:ext>
            </a:extLst>
          </p:cNvPr>
          <p:cNvSpPr txBox="1"/>
          <p:nvPr/>
        </p:nvSpPr>
        <p:spPr>
          <a:xfrm>
            <a:off x="9867384" y="272869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3C0F2-AA47-9C76-045E-9D17933D86D2}"/>
              </a:ext>
            </a:extLst>
          </p:cNvPr>
          <p:cNvSpPr txBox="1"/>
          <p:nvPr/>
        </p:nvSpPr>
        <p:spPr>
          <a:xfrm>
            <a:off x="11329649" y="191961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ED4C9-1322-9E33-DED6-54D090D12E3D}"/>
              </a:ext>
            </a:extLst>
          </p:cNvPr>
          <p:cNvSpPr txBox="1"/>
          <p:nvPr/>
        </p:nvSpPr>
        <p:spPr>
          <a:xfrm>
            <a:off x="7801897" y="124814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1B8352-AA50-089C-8117-AE6456855EEE}"/>
              </a:ext>
            </a:extLst>
          </p:cNvPr>
          <p:cNvCxnSpPr>
            <a:cxnSpLocks/>
            <a:endCxn id="119" idx="2"/>
          </p:cNvCxnSpPr>
          <p:nvPr/>
        </p:nvCxnSpPr>
        <p:spPr>
          <a:xfrm>
            <a:off x="8996075" y="2193356"/>
            <a:ext cx="121627" cy="483548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7BACDC-1126-D03A-4897-DA8C2C1D2812}"/>
              </a:ext>
            </a:extLst>
          </p:cNvPr>
          <p:cNvCxnSpPr>
            <a:endCxn id="126" idx="0"/>
          </p:cNvCxnSpPr>
          <p:nvPr/>
        </p:nvCxnSpPr>
        <p:spPr>
          <a:xfrm>
            <a:off x="10226172" y="2597496"/>
            <a:ext cx="1251675" cy="445846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C18C391-C02B-FDE1-500B-100D45E40799}"/>
              </a:ext>
            </a:extLst>
          </p:cNvPr>
          <p:cNvSpPr/>
          <p:nvPr/>
        </p:nvSpPr>
        <p:spPr>
          <a:xfrm>
            <a:off x="6089439" y="2919633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AE02FD4-C31A-2425-48A2-9BE85AD2FF71}"/>
              </a:ext>
            </a:extLst>
          </p:cNvPr>
          <p:cNvSpPr/>
          <p:nvPr/>
        </p:nvSpPr>
        <p:spPr>
          <a:xfrm>
            <a:off x="6117547" y="3003888"/>
            <a:ext cx="161916" cy="16684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13404-0610-BAE8-FA3D-4786D4828DA9}"/>
              </a:ext>
            </a:extLst>
          </p:cNvPr>
          <p:cNvSpPr txBox="1"/>
          <p:nvPr/>
        </p:nvSpPr>
        <p:spPr>
          <a:xfrm>
            <a:off x="7322461" y="4013296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43C5C6-C35C-387B-CE29-621A78CC7A2E}"/>
              </a:ext>
            </a:extLst>
          </p:cNvPr>
          <p:cNvSpPr txBox="1"/>
          <p:nvPr/>
        </p:nvSpPr>
        <p:spPr>
          <a:xfrm>
            <a:off x="7570287" y="4150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F51AE-3B67-C526-5CC5-B642DCC9A47E}"/>
              </a:ext>
            </a:extLst>
          </p:cNvPr>
          <p:cNvSpPr txBox="1"/>
          <p:nvPr/>
        </p:nvSpPr>
        <p:spPr>
          <a:xfrm>
            <a:off x="5856110" y="314323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D2A3D-098F-1959-2495-D36B426A71E7}"/>
              </a:ext>
            </a:extLst>
          </p:cNvPr>
          <p:cNvSpPr txBox="1"/>
          <p:nvPr/>
        </p:nvSpPr>
        <p:spPr>
          <a:xfrm>
            <a:off x="8142533" y="2951640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DDW27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19D85B-C467-C321-9AE7-04809B74C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57896"/>
              </p:ext>
            </p:extLst>
          </p:nvPr>
        </p:nvGraphicFramePr>
        <p:xfrm>
          <a:off x="131553" y="642553"/>
          <a:ext cx="4910591" cy="6058900"/>
        </p:xfrm>
        <a:graphic>
          <a:graphicData uri="http://schemas.openxmlformats.org/drawingml/2006/table">
            <a:tbl>
              <a:tblPr/>
              <a:tblGrid>
                <a:gridCol w="1407687">
                  <a:extLst>
                    <a:ext uri="{9D8B030D-6E8A-4147-A177-3AD203B41FA5}">
                      <a16:colId xmlns:a16="http://schemas.microsoft.com/office/drawing/2014/main" val="704142824"/>
                    </a:ext>
                  </a:extLst>
                </a:gridCol>
                <a:gridCol w="864969">
                  <a:extLst>
                    <a:ext uri="{9D8B030D-6E8A-4147-A177-3AD203B41FA5}">
                      <a16:colId xmlns:a16="http://schemas.microsoft.com/office/drawing/2014/main" val="2013279746"/>
                    </a:ext>
                  </a:extLst>
                </a:gridCol>
                <a:gridCol w="1196930">
                  <a:extLst>
                    <a:ext uri="{9D8B030D-6E8A-4147-A177-3AD203B41FA5}">
                      <a16:colId xmlns:a16="http://schemas.microsoft.com/office/drawing/2014/main" val="1737138040"/>
                    </a:ext>
                  </a:extLst>
                </a:gridCol>
                <a:gridCol w="727249">
                  <a:extLst>
                    <a:ext uri="{9D8B030D-6E8A-4147-A177-3AD203B41FA5}">
                      <a16:colId xmlns:a16="http://schemas.microsoft.com/office/drawing/2014/main" val="1361655506"/>
                    </a:ext>
                  </a:extLst>
                </a:gridCol>
                <a:gridCol w="713756">
                  <a:extLst>
                    <a:ext uri="{9D8B030D-6E8A-4147-A177-3AD203B41FA5}">
                      <a16:colId xmlns:a16="http://schemas.microsoft.com/office/drawing/2014/main" val="1326757527"/>
                    </a:ext>
                  </a:extLst>
                </a:gridCol>
              </a:tblGrid>
              <a:tr h="252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Location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DDW   Well 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GPM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Drainage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84790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Thyme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~50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935909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End of Sweetbay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Pump Installed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~40 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609739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End of Narcissa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Pump and Generator Installed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~44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842451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Petak Sweetbay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 GPD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960906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PBRC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 GPD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97435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 Narccissa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~3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60522"/>
                  </a:ext>
                </a:extLst>
              </a:tr>
              <a:tr h="434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Barth Sweetbay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Pump and Generator Installed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757829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Parks Cinnamon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04817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Mid Sweetbay 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Developing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54338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Douglas Narcissa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Planned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80100"/>
                  </a:ext>
                </a:extLst>
              </a:tr>
              <a:tr h="266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Original Wells</a:t>
                      </a:r>
                    </a:p>
                  </a:txBody>
                  <a:tcPr marL="4928" marR="4928" marT="49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928" marR="4928" marT="49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K GPD</a:t>
                      </a:r>
                    </a:p>
                  </a:txBody>
                  <a:tcPr marL="4928" marR="4928" marT="49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928" marR="4928" marT="49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35083"/>
                  </a:ext>
                </a:extLst>
              </a:tr>
              <a:tr h="34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Narcissa and Ginger Root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1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645579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Figtree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3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Needs Repair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559799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CloveTree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WW6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6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640693"/>
                  </a:ext>
                </a:extLst>
              </a:tr>
              <a:tr h="286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Figtree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817954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Bean Field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WW11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226111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Ginger Root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WW12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06927"/>
                  </a:ext>
                </a:extLst>
              </a:tr>
              <a:tr h="323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Narcissa and Ginger Root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WW15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923828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Petak Sweetbay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WW16a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0980"/>
                  </a:ext>
                </a:extLst>
              </a:tr>
              <a:tr h="210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Thyme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WW17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Replacing pump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269998"/>
                  </a:ext>
                </a:extLst>
              </a:tr>
              <a:tr h="362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Upper Cinnamon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30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Pump Installed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~5 GPM @ 108’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904791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York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WW31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Planned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 180'x4" auger well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240523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296604-625D-E201-7682-F564731FFE6D}"/>
              </a:ext>
            </a:extLst>
          </p:cNvPr>
          <p:cNvCxnSpPr/>
          <p:nvPr/>
        </p:nvCxnSpPr>
        <p:spPr>
          <a:xfrm>
            <a:off x="8620935" y="5210613"/>
            <a:ext cx="72341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451E39-8A7B-2E05-0D2D-300D9E8B6402}"/>
              </a:ext>
            </a:extLst>
          </p:cNvPr>
          <p:cNvCxnSpPr/>
          <p:nvPr/>
        </p:nvCxnSpPr>
        <p:spPr>
          <a:xfrm>
            <a:off x="8779323" y="404044"/>
            <a:ext cx="0" cy="4469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4417D9-4E29-D438-B7F6-D60C3D714A74}"/>
              </a:ext>
            </a:extLst>
          </p:cNvPr>
          <p:cNvSpPr txBox="1"/>
          <p:nvPr/>
        </p:nvSpPr>
        <p:spPr>
          <a:xfrm>
            <a:off x="9725464" y="636177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East Drainage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13B5D1-745C-9A72-046A-8C2CC1D3D84A}"/>
              </a:ext>
            </a:extLst>
          </p:cNvPr>
          <p:cNvSpPr txBox="1"/>
          <p:nvPr/>
        </p:nvSpPr>
        <p:spPr>
          <a:xfrm>
            <a:off x="5883559" y="574819"/>
            <a:ext cx="15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West Drainage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DD2903-4C13-93E3-A2A9-21A0CD3A483C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8077081" y="630963"/>
            <a:ext cx="190181" cy="370572"/>
          </a:xfrm>
          <a:prstGeom prst="line">
            <a:avLst/>
          </a:prstGeom>
          <a:ln w="317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31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89377</TotalTime>
  <Words>321</Words>
  <Application>Microsoft Office PowerPoint</Application>
  <PresentationFormat>Widescreen</PresentationFormat>
  <Paragraphs>162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 Narrow</vt:lpstr>
      <vt:lpstr>Arial</vt:lpstr>
      <vt:lpstr>Calibri</vt:lpstr>
      <vt:lpstr>Calibri Light</vt:lpstr>
      <vt:lpstr>Office Theme</vt:lpstr>
      <vt:lpstr>4/23/25 Status</vt:lpstr>
      <vt:lpstr>ACLAD Well Status 4.23.25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198</cp:revision>
  <cp:lastPrinted>2025-03-30T16:13:00Z</cp:lastPrinted>
  <dcterms:created xsi:type="dcterms:W3CDTF">2021-09-08T16:58:12Z</dcterms:created>
  <dcterms:modified xsi:type="dcterms:W3CDTF">2025-04-23T23:14:13Z</dcterms:modified>
</cp:coreProperties>
</file>