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6" r:id="rId2"/>
    <p:sldId id="326" r:id="rId3"/>
    <p:sldId id="32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13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5" y="126566"/>
            <a:ext cx="10515600" cy="99946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ACLAD Status		</a:t>
            </a:r>
            <a:r>
              <a:rPr lang="en-US" sz="3200" dirty="0"/>
              <a:t>3/10/2024          </a:t>
            </a:r>
            <a:r>
              <a:rPr lang="en-US" sz="3200" dirty="0">
                <a:solidFill>
                  <a:srgbClr val="FF0000"/>
                </a:solidFill>
              </a:rPr>
              <a:t>Pumping 78,221 GPD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6262" y="1164077"/>
            <a:ext cx="6580610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Maintenance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7 wells operational on generators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1600’ of 4”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drainline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replaced with flex joints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Purchased 7 new generators (Thank you Tim Allen)</a:t>
            </a:r>
          </a:p>
          <a:p>
            <a:pPr marL="457200" lvl="1" indent="0">
              <a:buNone/>
            </a:pPr>
            <a:endParaRPr lang="en-US" sz="1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000" b="1" dirty="0"/>
              <a:t>Still working out the kinks in the Trash Pump Operation</a:t>
            </a:r>
          </a:p>
          <a:p>
            <a:pPr lvl="1"/>
            <a:r>
              <a:rPr lang="en-US" sz="1800" b="1" dirty="0"/>
              <a:t>Thanks to the Well team for going out in the rain pump</a:t>
            </a:r>
          </a:p>
          <a:p>
            <a:r>
              <a:rPr lang="en-US" sz="2000" b="1" dirty="0"/>
              <a:t>Surface Drainage projects paused to work on DDWs</a:t>
            </a:r>
          </a:p>
          <a:p>
            <a:pPr marL="285750" indent="-285750"/>
            <a:r>
              <a:rPr lang="en-US" sz="2000" b="1" dirty="0"/>
              <a:t>FEMA Appeal</a:t>
            </a:r>
          </a:p>
          <a:p>
            <a:pPr marL="742950" lvl="1" indent="-285750"/>
            <a:r>
              <a:rPr lang="en-US" sz="1600" b="1" dirty="0"/>
              <a:t>FEMA denied Winter Storms application due to “pre-existing landslide”</a:t>
            </a:r>
          </a:p>
          <a:p>
            <a:pPr marL="742950" lvl="1" indent="-285750"/>
            <a:r>
              <a:rPr lang="en-US" sz="1600" b="1" dirty="0"/>
              <a:t>Drafting appeal with KCGHAD and RPV to submit on Friday</a:t>
            </a:r>
          </a:p>
          <a:p>
            <a:pPr lvl="1"/>
            <a:endParaRPr lang="en-US" sz="1400" b="1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BFF1209-5127-C52C-8224-35053A253CA9}"/>
              </a:ext>
            </a:extLst>
          </p:cNvPr>
          <p:cNvSpPr txBox="1">
            <a:spLocks/>
          </p:cNvSpPr>
          <p:nvPr/>
        </p:nvSpPr>
        <p:spPr>
          <a:xfrm>
            <a:off x="6895206" y="2203643"/>
            <a:ext cx="4456553" cy="5996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  <a:p>
            <a:pPr marL="457200" lvl="1" indent="0">
              <a:buNone/>
            </a:pP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99B89-8C1C-681A-54F3-AE1928A7FE3D}"/>
              </a:ext>
            </a:extLst>
          </p:cNvPr>
          <p:cNvSpPr txBox="1"/>
          <p:nvPr/>
        </p:nvSpPr>
        <p:spPr>
          <a:xfrm>
            <a:off x="9667411" y="5476026"/>
            <a:ext cx="138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looking</a:t>
            </a:r>
          </a:p>
          <a:p>
            <a:r>
              <a:rPr lang="en-US" dirty="0">
                <a:solidFill>
                  <a:schemeClr val="bg1"/>
                </a:solidFill>
              </a:rPr>
              <a:t>Down WW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2B9B-79CC-4F50-755A-300F1DA118D8}"/>
              </a:ext>
            </a:extLst>
          </p:cNvPr>
          <p:cNvSpPr txBox="1"/>
          <p:nvPr/>
        </p:nvSpPr>
        <p:spPr>
          <a:xfrm>
            <a:off x="7057022" y="626531"/>
            <a:ext cx="445655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Attachments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Surface Drainage planned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Deep Dewatering Well Plan	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1A868-D81B-4D91-6F37-96074C473975}"/>
              </a:ext>
            </a:extLst>
          </p:cNvPr>
          <p:cNvSpPr txBox="1"/>
          <p:nvPr/>
        </p:nvSpPr>
        <p:spPr>
          <a:xfrm>
            <a:off x="8068832" y="6122357"/>
            <a:ext cx="319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DDW Completed at WW 16</a:t>
            </a:r>
          </a:p>
        </p:txBody>
      </p:sp>
      <p:pic>
        <p:nvPicPr>
          <p:cNvPr id="5" name="Picture 4" descr="A blue machine on a road&#10;&#10;AI-generated content may be incorrect.">
            <a:extLst>
              <a:ext uri="{FF2B5EF4-FFF2-40B4-BE49-F238E27FC236}">
                <a16:creationId xmlns:a16="http://schemas.microsoft.com/office/drawing/2014/main" id="{47F4FA21-7BDB-5968-F21D-EF6E22798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1"/>
          <a:stretch/>
        </p:blipFill>
        <p:spPr>
          <a:xfrm rot="5400000">
            <a:off x="7542603" y="2318671"/>
            <a:ext cx="3788545" cy="35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3995-DD71-339C-F735-26EA3D80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8478" cy="1325563"/>
          </a:xfrm>
        </p:spPr>
        <p:txBody>
          <a:bodyPr>
            <a:noAutofit/>
          </a:bodyPr>
          <a:lstStyle/>
          <a:p>
            <a:r>
              <a:rPr lang="en-US" sz="3200" dirty="0"/>
              <a:t>DDW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249-48E8-98A6-2BB1-4BD1E92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8" y="4700336"/>
            <a:ext cx="3693923" cy="1960619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WW XX </a:t>
            </a:r>
            <a:r>
              <a:rPr lang="en-US" sz="2000" dirty="0"/>
              <a:t>- Operating Wells</a:t>
            </a:r>
          </a:p>
          <a:p>
            <a:pPr marL="0" indent="0">
              <a:buNone/>
            </a:pPr>
            <a:r>
              <a:rPr lang="en-US" sz="2000" dirty="0"/>
              <a:t>                - existing drainage lines</a:t>
            </a:r>
          </a:p>
          <a:p>
            <a:pPr marL="0" indent="0">
              <a:buNone/>
            </a:pPr>
            <a:r>
              <a:rPr lang="en-US" sz="2000" dirty="0"/>
              <a:t>                - new drainage lines</a:t>
            </a:r>
          </a:p>
          <a:p>
            <a:pPr marL="0" indent="0">
              <a:buNone/>
            </a:pPr>
            <a:r>
              <a:rPr lang="en-US" sz="2000" dirty="0"/>
              <a:t>                - existing DDW</a:t>
            </a:r>
          </a:p>
          <a:p>
            <a:pPr marL="0" indent="0">
              <a:buNone/>
            </a:pPr>
            <a:r>
              <a:rPr lang="en-US" sz="2000" dirty="0"/>
              <a:t>                - new DDW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B5362E-D431-501C-0DB0-D849A08FD537}"/>
              </a:ext>
            </a:extLst>
          </p:cNvPr>
          <p:cNvSpPr/>
          <p:nvPr/>
        </p:nvSpPr>
        <p:spPr>
          <a:xfrm flipV="1">
            <a:off x="733698" y="5260225"/>
            <a:ext cx="723418" cy="45719"/>
          </a:xfrm>
          <a:custGeom>
            <a:avLst/>
            <a:gdLst>
              <a:gd name="connsiteX0" fmla="*/ 0 w 738130"/>
              <a:gd name="connsiteY0" fmla="*/ 0 h 0"/>
              <a:gd name="connsiteX1" fmla="*/ 738130 w 738130"/>
              <a:gd name="connsiteY1" fmla="*/ 0 h 0"/>
              <a:gd name="connsiteX2" fmla="*/ 738130 w 73813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30">
                <a:moveTo>
                  <a:pt x="0" y="0"/>
                </a:moveTo>
                <a:lnTo>
                  <a:pt x="738130" y="0"/>
                </a:lnTo>
                <a:lnTo>
                  <a:pt x="738130" y="0"/>
                </a:lnTo>
              </a:path>
            </a:pathLst>
          </a:cu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DC862E1-26D9-485D-89C3-7A35B3F3344A}"/>
              </a:ext>
            </a:extLst>
          </p:cNvPr>
          <p:cNvSpPr/>
          <p:nvPr/>
        </p:nvSpPr>
        <p:spPr>
          <a:xfrm flipV="1">
            <a:off x="733698" y="5612765"/>
            <a:ext cx="745013" cy="45719"/>
          </a:xfrm>
          <a:custGeom>
            <a:avLst/>
            <a:gdLst>
              <a:gd name="connsiteX0" fmla="*/ 0 w 760164"/>
              <a:gd name="connsiteY0" fmla="*/ 0 h 0"/>
              <a:gd name="connsiteX1" fmla="*/ 760164 w 7601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0164">
                <a:moveTo>
                  <a:pt x="0" y="0"/>
                </a:moveTo>
                <a:lnTo>
                  <a:pt x="760164" y="0"/>
                </a:lnTo>
              </a:path>
            </a:pathLst>
          </a:cu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20F1A9D-D28F-A690-F435-DDF3C0B25C5F}"/>
              </a:ext>
            </a:extLst>
          </p:cNvPr>
          <p:cNvSpPr/>
          <p:nvPr/>
        </p:nvSpPr>
        <p:spPr>
          <a:xfrm>
            <a:off x="1053187" y="5874203"/>
            <a:ext cx="237541" cy="24466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006115FE-19F8-B42A-E364-5DCC4AC946F0}"/>
              </a:ext>
            </a:extLst>
          </p:cNvPr>
          <p:cNvSpPr/>
          <p:nvPr/>
        </p:nvSpPr>
        <p:spPr>
          <a:xfrm>
            <a:off x="1053187" y="6351779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4DE3C95-C265-B293-375E-B4A7AF3A1335}"/>
              </a:ext>
            </a:extLst>
          </p:cNvPr>
          <p:cNvSpPr txBox="1">
            <a:spLocks/>
          </p:cNvSpPr>
          <p:nvPr/>
        </p:nvSpPr>
        <p:spPr>
          <a:xfrm>
            <a:off x="183368" y="1721390"/>
            <a:ext cx="4869705" cy="23652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Drilling</a:t>
            </a:r>
          </a:p>
          <a:p>
            <a:pPr lvl="1"/>
            <a:r>
              <a:rPr lang="en-US" sz="2000" dirty="0"/>
              <a:t>3 DDWs Drill, one pumping today</a:t>
            </a:r>
          </a:p>
          <a:p>
            <a:pPr lvl="1"/>
            <a:r>
              <a:rPr lang="en-US" dirty="0"/>
              <a:t>All owner informed, easements in work</a:t>
            </a:r>
          </a:p>
          <a:p>
            <a:pPr lvl="1"/>
            <a:r>
              <a:rPr lang="en-US" dirty="0"/>
              <a:t>Working to upgrade drainage system</a:t>
            </a:r>
          </a:p>
          <a:p>
            <a:pPr lvl="1"/>
            <a:r>
              <a:rPr lang="en-US" dirty="0"/>
              <a:t>Adjusting well locations with drillers and property owners</a:t>
            </a:r>
          </a:p>
        </p:txBody>
      </p:sp>
      <p:sp>
        <p:nvSpPr>
          <p:cNvPr id="76" name="Circle: Hollow 75">
            <a:extLst>
              <a:ext uri="{FF2B5EF4-FFF2-40B4-BE49-F238E27FC236}">
                <a16:creationId xmlns:a16="http://schemas.microsoft.com/office/drawing/2014/main" id="{DA14969C-C418-51DE-E088-7C1A028076F1}"/>
              </a:ext>
            </a:extLst>
          </p:cNvPr>
          <p:cNvSpPr/>
          <p:nvPr/>
        </p:nvSpPr>
        <p:spPr>
          <a:xfrm>
            <a:off x="557235" y="1962345"/>
            <a:ext cx="352926" cy="315154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D58EA11-2DA1-91F0-903F-BC37BFABB99D}"/>
              </a:ext>
            </a:extLst>
          </p:cNvPr>
          <p:cNvGrpSpPr/>
          <p:nvPr/>
        </p:nvGrpSpPr>
        <p:grpSpPr>
          <a:xfrm>
            <a:off x="5330251" y="150166"/>
            <a:ext cx="6678381" cy="6558750"/>
            <a:chOff x="5135666" y="-537763"/>
            <a:chExt cx="6678381" cy="6558750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FB11103-8AD6-CFC1-20E3-C8FFB122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5666" y="-537763"/>
              <a:ext cx="6678381" cy="6430509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3B75D5E-AA1B-6765-BDC4-13ED90F440C6}"/>
                </a:ext>
              </a:extLst>
            </p:cNvPr>
            <p:cNvSpPr txBox="1"/>
            <p:nvPr/>
          </p:nvSpPr>
          <p:spPr>
            <a:xfrm>
              <a:off x="6287386" y="779541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WW12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1FB5BCD-5951-1EAD-94C9-29DD3F1A5F67}"/>
                </a:ext>
              </a:extLst>
            </p:cNvPr>
            <p:cNvSpPr txBox="1"/>
            <p:nvPr/>
          </p:nvSpPr>
          <p:spPr>
            <a:xfrm>
              <a:off x="6478772" y="1974299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61DB621-68FD-01B2-CB3C-91AF5BD2EA95}"/>
                </a:ext>
              </a:extLst>
            </p:cNvPr>
            <p:cNvSpPr txBox="1"/>
            <p:nvPr/>
          </p:nvSpPr>
          <p:spPr>
            <a:xfrm>
              <a:off x="9158176" y="648736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WW15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38534E-A073-5A25-DE04-CDDE61112851}"/>
                </a:ext>
              </a:extLst>
            </p:cNvPr>
            <p:cNvSpPr txBox="1"/>
            <p:nvPr/>
          </p:nvSpPr>
          <p:spPr>
            <a:xfrm>
              <a:off x="8789581" y="2381515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WW11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7A3B0CF-E554-8086-F567-869740069F6E}"/>
                </a:ext>
              </a:extLst>
            </p:cNvPr>
            <p:cNvSpPr txBox="1"/>
            <p:nvPr/>
          </p:nvSpPr>
          <p:spPr>
            <a:xfrm>
              <a:off x="8137424" y="2512320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WW17</a:t>
              </a: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D7F1001-B4E4-B3B3-CBFD-2A6F503CC135}"/>
                </a:ext>
              </a:extLst>
            </p:cNvPr>
            <p:cNvSpPr/>
            <p:nvPr/>
          </p:nvSpPr>
          <p:spPr>
            <a:xfrm>
              <a:off x="6233690" y="5733906"/>
              <a:ext cx="708837" cy="2870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WW20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A4D3A03B-5804-A53A-FDB6-595911E70676}"/>
                </a:ext>
              </a:extLst>
            </p:cNvPr>
            <p:cNvSpPr/>
            <p:nvPr/>
          </p:nvSpPr>
          <p:spPr>
            <a:xfrm>
              <a:off x="7150394" y="2107904"/>
              <a:ext cx="708837" cy="2870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WW6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D259DD-3960-4EA9-9005-7E45B869406B}"/>
                </a:ext>
              </a:extLst>
            </p:cNvPr>
            <p:cNvSpPr/>
            <p:nvPr/>
          </p:nvSpPr>
          <p:spPr>
            <a:xfrm>
              <a:off x="7513674" y="1856975"/>
              <a:ext cx="1488558" cy="999461"/>
            </a:xfrm>
            <a:custGeom>
              <a:avLst/>
              <a:gdLst>
                <a:gd name="connsiteX0" fmla="*/ 1488558 w 1488558"/>
                <a:gd name="connsiteY0" fmla="*/ 184298 h 999461"/>
                <a:gd name="connsiteX1" fmla="*/ 1318437 w 1488558"/>
                <a:gd name="connsiteY1" fmla="*/ 0 h 999461"/>
                <a:gd name="connsiteX2" fmla="*/ 1127051 w 1488558"/>
                <a:gd name="connsiteY2" fmla="*/ 0 h 999461"/>
                <a:gd name="connsiteX3" fmla="*/ 425303 w 1488558"/>
                <a:gd name="connsiteY3" fmla="*/ 347331 h 999461"/>
                <a:gd name="connsiteX4" fmla="*/ 219740 w 1488558"/>
                <a:gd name="connsiteY4" fmla="*/ 404038 h 999461"/>
                <a:gd name="connsiteX5" fmla="*/ 0 w 1488558"/>
                <a:gd name="connsiteY5" fmla="*/ 567070 h 999461"/>
                <a:gd name="connsiteX6" fmla="*/ 92149 w 1488558"/>
                <a:gd name="connsiteY6" fmla="*/ 744280 h 999461"/>
                <a:gd name="connsiteX7" fmla="*/ 177210 w 1488558"/>
                <a:gd name="connsiteY7" fmla="*/ 999461 h 999461"/>
                <a:gd name="connsiteX8" fmla="*/ 191386 w 1488558"/>
                <a:gd name="connsiteY8" fmla="*/ 985284 h 9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999461">
                  <a:moveTo>
                    <a:pt x="1488558" y="184298"/>
                  </a:moveTo>
                  <a:lnTo>
                    <a:pt x="1318437" y="0"/>
                  </a:lnTo>
                  <a:lnTo>
                    <a:pt x="1127051" y="0"/>
                  </a:lnTo>
                  <a:lnTo>
                    <a:pt x="425303" y="347331"/>
                  </a:lnTo>
                  <a:lnTo>
                    <a:pt x="219740" y="404038"/>
                  </a:lnTo>
                  <a:lnTo>
                    <a:pt x="0" y="567070"/>
                  </a:lnTo>
                  <a:lnTo>
                    <a:pt x="92149" y="744280"/>
                  </a:lnTo>
                  <a:lnTo>
                    <a:pt x="177210" y="999461"/>
                  </a:lnTo>
                  <a:lnTo>
                    <a:pt x="191386" y="985284"/>
                  </a:ln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2CAEC55-8276-2E6F-A910-A0BFF662D5FF}"/>
                </a:ext>
              </a:extLst>
            </p:cNvPr>
            <p:cNvSpPr/>
            <p:nvPr/>
          </p:nvSpPr>
          <p:spPr>
            <a:xfrm>
              <a:off x="8980967" y="1764827"/>
              <a:ext cx="1162493" cy="652130"/>
            </a:xfrm>
            <a:custGeom>
              <a:avLst/>
              <a:gdLst>
                <a:gd name="connsiteX0" fmla="*/ 1162493 w 1162493"/>
                <a:gd name="connsiteY0" fmla="*/ 205562 h 652130"/>
                <a:gd name="connsiteX1" fmla="*/ 581247 w 1162493"/>
                <a:gd name="connsiteY1" fmla="*/ 0 h 652130"/>
                <a:gd name="connsiteX2" fmla="*/ 0 w 1162493"/>
                <a:gd name="connsiteY2" fmla="*/ 276446 h 652130"/>
                <a:gd name="connsiteX3" fmla="*/ 63796 w 1162493"/>
                <a:gd name="connsiteY3" fmla="*/ 652130 h 652130"/>
                <a:gd name="connsiteX4" fmla="*/ 56707 w 1162493"/>
                <a:gd name="connsiteY4" fmla="*/ 616688 h 6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493" h="652130">
                  <a:moveTo>
                    <a:pt x="1162493" y="205562"/>
                  </a:moveTo>
                  <a:lnTo>
                    <a:pt x="581247" y="0"/>
                  </a:lnTo>
                  <a:lnTo>
                    <a:pt x="0" y="276446"/>
                  </a:lnTo>
                  <a:lnTo>
                    <a:pt x="63796" y="652130"/>
                  </a:lnTo>
                  <a:lnTo>
                    <a:pt x="56707" y="616688"/>
                  </a:lnTo>
                </a:path>
              </a:pathLst>
            </a:cu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028E7D0-2CF8-9B55-2007-C96E823F3090}"/>
                </a:ext>
              </a:extLst>
            </p:cNvPr>
            <p:cNvSpPr/>
            <p:nvPr/>
          </p:nvSpPr>
          <p:spPr>
            <a:xfrm>
              <a:off x="7774028" y="1250581"/>
              <a:ext cx="1017198" cy="724222"/>
            </a:xfrm>
            <a:custGeom>
              <a:avLst/>
              <a:gdLst>
                <a:gd name="connsiteX0" fmla="*/ 1020725 w 1020725"/>
                <a:gd name="connsiteY0" fmla="*/ 226828 h 737191"/>
                <a:gd name="connsiteX1" fmla="*/ 715925 w 1020725"/>
                <a:gd name="connsiteY1" fmla="*/ 0 h 737191"/>
                <a:gd name="connsiteX2" fmla="*/ 141767 w 1020725"/>
                <a:gd name="connsiteY2" fmla="*/ 21265 h 737191"/>
                <a:gd name="connsiteX3" fmla="*/ 0 w 1020725"/>
                <a:gd name="connsiteY3" fmla="*/ 326065 h 737191"/>
                <a:gd name="connsiteX4" fmla="*/ 418213 w 1020725"/>
                <a:gd name="connsiteY4" fmla="*/ 432391 h 737191"/>
                <a:gd name="connsiteX5" fmla="*/ 630865 w 1020725"/>
                <a:gd name="connsiteY5" fmla="*/ 737191 h 737191"/>
                <a:gd name="connsiteX6" fmla="*/ 630865 w 1020725"/>
                <a:gd name="connsiteY6" fmla="*/ 737191 h 737191"/>
                <a:gd name="connsiteX0" fmla="*/ 1020725 w 1020725"/>
                <a:gd name="connsiteY0" fmla="*/ 226828 h 737191"/>
                <a:gd name="connsiteX1" fmla="*/ 715925 w 1020725"/>
                <a:gd name="connsiteY1" fmla="*/ 0 h 737191"/>
                <a:gd name="connsiteX2" fmla="*/ 141767 w 1020725"/>
                <a:gd name="connsiteY2" fmla="*/ 21265 h 737191"/>
                <a:gd name="connsiteX3" fmla="*/ 0 w 1020725"/>
                <a:gd name="connsiteY3" fmla="*/ 326065 h 737191"/>
                <a:gd name="connsiteX4" fmla="*/ 491001 w 1020725"/>
                <a:gd name="connsiteY4" fmla="*/ 418743 h 737191"/>
                <a:gd name="connsiteX5" fmla="*/ 630865 w 1020725"/>
                <a:gd name="connsiteY5" fmla="*/ 737191 h 737191"/>
                <a:gd name="connsiteX6" fmla="*/ 630865 w 1020725"/>
                <a:gd name="connsiteY6" fmla="*/ 737191 h 737191"/>
                <a:gd name="connsiteX0" fmla="*/ 1002528 w 1002528"/>
                <a:gd name="connsiteY0" fmla="*/ 226828 h 737191"/>
                <a:gd name="connsiteX1" fmla="*/ 697728 w 1002528"/>
                <a:gd name="connsiteY1" fmla="*/ 0 h 737191"/>
                <a:gd name="connsiteX2" fmla="*/ 123570 w 1002528"/>
                <a:gd name="connsiteY2" fmla="*/ 21265 h 737191"/>
                <a:gd name="connsiteX3" fmla="*/ 0 w 1002528"/>
                <a:gd name="connsiteY3" fmla="*/ 316967 h 737191"/>
                <a:gd name="connsiteX4" fmla="*/ 472804 w 1002528"/>
                <a:gd name="connsiteY4" fmla="*/ 418743 h 737191"/>
                <a:gd name="connsiteX5" fmla="*/ 612668 w 1002528"/>
                <a:gd name="connsiteY5" fmla="*/ 737191 h 737191"/>
                <a:gd name="connsiteX6" fmla="*/ 612668 w 1002528"/>
                <a:gd name="connsiteY6" fmla="*/ 737191 h 737191"/>
                <a:gd name="connsiteX0" fmla="*/ 1002528 w 1002528"/>
                <a:gd name="connsiteY0" fmla="*/ 226828 h 737191"/>
                <a:gd name="connsiteX1" fmla="*/ 697728 w 1002528"/>
                <a:gd name="connsiteY1" fmla="*/ 0 h 737191"/>
                <a:gd name="connsiteX2" fmla="*/ 178161 w 1002528"/>
                <a:gd name="connsiteY2" fmla="*/ 34913 h 737191"/>
                <a:gd name="connsiteX3" fmla="*/ 0 w 1002528"/>
                <a:gd name="connsiteY3" fmla="*/ 316967 h 737191"/>
                <a:gd name="connsiteX4" fmla="*/ 472804 w 1002528"/>
                <a:gd name="connsiteY4" fmla="*/ 418743 h 737191"/>
                <a:gd name="connsiteX5" fmla="*/ 612668 w 1002528"/>
                <a:gd name="connsiteY5" fmla="*/ 737191 h 737191"/>
                <a:gd name="connsiteX6" fmla="*/ 612668 w 1002528"/>
                <a:gd name="connsiteY6" fmla="*/ 737191 h 737191"/>
                <a:gd name="connsiteX0" fmla="*/ 1002528 w 1002528"/>
                <a:gd name="connsiteY0" fmla="*/ 226828 h 737191"/>
                <a:gd name="connsiteX1" fmla="*/ 697728 w 1002528"/>
                <a:gd name="connsiteY1" fmla="*/ 0 h 737191"/>
                <a:gd name="connsiteX2" fmla="*/ 178161 w 1002528"/>
                <a:gd name="connsiteY2" fmla="*/ 34913 h 737191"/>
                <a:gd name="connsiteX3" fmla="*/ 0 w 1002528"/>
                <a:gd name="connsiteY3" fmla="*/ 316967 h 737191"/>
                <a:gd name="connsiteX4" fmla="*/ 472804 w 1002528"/>
                <a:gd name="connsiteY4" fmla="*/ 418743 h 737191"/>
                <a:gd name="connsiteX5" fmla="*/ 612668 w 1002528"/>
                <a:gd name="connsiteY5" fmla="*/ 737191 h 737191"/>
                <a:gd name="connsiteX6" fmla="*/ 703653 w 1002528"/>
                <a:gd name="connsiteY6" fmla="*/ 687150 h 737191"/>
                <a:gd name="connsiteX0" fmla="*/ 1002528 w 1002528"/>
                <a:gd name="connsiteY0" fmla="*/ 226828 h 705346"/>
                <a:gd name="connsiteX1" fmla="*/ 697728 w 1002528"/>
                <a:gd name="connsiteY1" fmla="*/ 0 h 705346"/>
                <a:gd name="connsiteX2" fmla="*/ 178161 w 1002528"/>
                <a:gd name="connsiteY2" fmla="*/ 34913 h 705346"/>
                <a:gd name="connsiteX3" fmla="*/ 0 w 1002528"/>
                <a:gd name="connsiteY3" fmla="*/ 316967 h 705346"/>
                <a:gd name="connsiteX4" fmla="*/ 472804 w 1002528"/>
                <a:gd name="connsiteY4" fmla="*/ 418743 h 705346"/>
                <a:gd name="connsiteX5" fmla="*/ 667259 w 1002528"/>
                <a:gd name="connsiteY5" fmla="*/ 705346 h 705346"/>
                <a:gd name="connsiteX6" fmla="*/ 703653 w 1002528"/>
                <a:gd name="connsiteY6" fmla="*/ 687150 h 705346"/>
                <a:gd name="connsiteX0" fmla="*/ 1002528 w 1002528"/>
                <a:gd name="connsiteY0" fmla="*/ 226828 h 705346"/>
                <a:gd name="connsiteX1" fmla="*/ 697728 w 1002528"/>
                <a:gd name="connsiteY1" fmla="*/ 0 h 705346"/>
                <a:gd name="connsiteX2" fmla="*/ 178161 w 1002528"/>
                <a:gd name="connsiteY2" fmla="*/ 34913 h 705346"/>
                <a:gd name="connsiteX3" fmla="*/ 0 w 1002528"/>
                <a:gd name="connsiteY3" fmla="*/ 316967 h 705346"/>
                <a:gd name="connsiteX4" fmla="*/ 368171 w 1002528"/>
                <a:gd name="connsiteY4" fmla="*/ 409644 h 705346"/>
                <a:gd name="connsiteX5" fmla="*/ 667259 w 1002528"/>
                <a:gd name="connsiteY5" fmla="*/ 705346 h 705346"/>
                <a:gd name="connsiteX6" fmla="*/ 703653 w 1002528"/>
                <a:gd name="connsiteY6" fmla="*/ 687150 h 705346"/>
                <a:gd name="connsiteX0" fmla="*/ 1002528 w 1002528"/>
                <a:gd name="connsiteY0" fmla="*/ 226828 h 723544"/>
                <a:gd name="connsiteX1" fmla="*/ 697728 w 1002528"/>
                <a:gd name="connsiteY1" fmla="*/ 0 h 723544"/>
                <a:gd name="connsiteX2" fmla="*/ 178161 w 1002528"/>
                <a:gd name="connsiteY2" fmla="*/ 34913 h 723544"/>
                <a:gd name="connsiteX3" fmla="*/ 0 w 1002528"/>
                <a:gd name="connsiteY3" fmla="*/ 316967 h 723544"/>
                <a:gd name="connsiteX4" fmla="*/ 368171 w 1002528"/>
                <a:gd name="connsiteY4" fmla="*/ 409644 h 723544"/>
                <a:gd name="connsiteX5" fmla="*/ 667259 w 1002528"/>
                <a:gd name="connsiteY5" fmla="*/ 705346 h 723544"/>
                <a:gd name="connsiteX6" fmla="*/ 630865 w 1002528"/>
                <a:gd name="connsiteY6" fmla="*/ 723544 h 723544"/>
                <a:gd name="connsiteX0" fmla="*/ 1002528 w 1002528"/>
                <a:gd name="connsiteY0" fmla="*/ 226828 h 737191"/>
                <a:gd name="connsiteX1" fmla="*/ 697728 w 1002528"/>
                <a:gd name="connsiteY1" fmla="*/ 0 h 737191"/>
                <a:gd name="connsiteX2" fmla="*/ 178161 w 1002528"/>
                <a:gd name="connsiteY2" fmla="*/ 34913 h 737191"/>
                <a:gd name="connsiteX3" fmla="*/ 0 w 1002528"/>
                <a:gd name="connsiteY3" fmla="*/ 316967 h 737191"/>
                <a:gd name="connsiteX4" fmla="*/ 368171 w 1002528"/>
                <a:gd name="connsiteY4" fmla="*/ 409644 h 737191"/>
                <a:gd name="connsiteX5" fmla="*/ 603570 w 1002528"/>
                <a:gd name="connsiteY5" fmla="*/ 737191 h 737191"/>
                <a:gd name="connsiteX6" fmla="*/ 630865 w 1002528"/>
                <a:gd name="connsiteY6" fmla="*/ 723544 h 737191"/>
                <a:gd name="connsiteX0" fmla="*/ 1002528 w 1002528"/>
                <a:gd name="connsiteY0" fmla="*/ 226828 h 737191"/>
                <a:gd name="connsiteX1" fmla="*/ 697728 w 1002528"/>
                <a:gd name="connsiteY1" fmla="*/ 0 h 737191"/>
                <a:gd name="connsiteX2" fmla="*/ 109922 w 1002528"/>
                <a:gd name="connsiteY2" fmla="*/ 53110 h 737191"/>
                <a:gd name="connsiteX3" fmla="*/ 0 w 1002528"/>
                <a:gd name="connsiteY3" fmla="*/ 316967 h 737191"/>
                <a:gd name="connsiteX4" fmla="*/ 368171 w 1002528"/>
                <a:gd name="connsiteY4" fmla="*/ 409644 h 737191"/>
                <a:gd name="connsiteX5" fmla="*/ 603570 w 1002528"/>
                <a:gd name="connsiteY5" fmla="*/ 737191 h 737191"/>
                <a:gd name="connsiteX6" fmla="*/ 630865 w 1002528"/>
                <a:gd name="connsiteY6" fmla="*/ 723544 h 737191"/>
                <a:gd name="connsiteX0" fmla="*/ 1002528 w 1002528"/>
                <a:gd name="connsiteY0" fmla="*/ 173718 h 684081"/>
                <a:gd name="connsiteX1" fmla="*/ 609711 w 1002528"/>
                <a:gd name="connsiteY1" fmla="*/ 30017 h 684081"/>
                <a:gd name="connsiteX2" fmla="*/ 109922 w 1002528"/>
                <a:gd name="connsiteY2" fmla="*/ 0 h 684081"/>
                <a:gd name="connsiteX3" fmla="*/ 0 w 1002528"/>
                <a:gd name="connsiteY3" fmla="*/ 263857 h 684081"/>
                <a:gd name="connsiteX4" fmla="*/ 368171 w 1002528"/>
                <a:gd name="connsiteY4" fmla="*/ 356534 h 684081"/>
                <a:gd name="connsiteX5" fmla="*/ 603570 w 1002528"/>
                <a:gd name="connsiteY5" fmla="*/ 684081 h 684081"/>
                <a:gd name="connsiteX6" fmla="*/ 630865 w 1002528"/>
                <a:gd name="connsiteY6" fmla="*/ 670434 h 684081"/>
                <a:gd name="connsiteX0" fmla="*/ 953630 w 953630"/>
                <a:gd name="connsiteY0" fmla="*/ 217727 h 684081"/>
                <a:gd name="connsiteX1" fmla="*/ 609711 w 953630"/>
                <a:gd name="connsiteY1" fmla="*/ 30017 h 684081"/>
                <a:gd name="connsiteX2" fmla="*/ 109922 w 953630"/>
                <a:gd name="connsiteY2" fmla="*/ 0 h 684081"/>
                <a:gd name="connsiteX3" fmla="*/ 0 w 953630"/>
                <a:gd name="connsiteY3" fmla="*/ 263857 h 684081"/>
                <a:gd name="connsiteX4" fmla="*/ 368171 w 953630"/>
                <a:gd name="connsiteY4" fmla="*/ 356534 h 684081"/>
                <a:gd name="connsiteX5" fmla="*/ 603570 w 953630"/>
                <a:gd name="connsiteY5" fmla="*/ 684081 h 684081"/>
                <a:gd name="connsiteX6" fmla="*/ 630865 w 953630"/>
                <a:gd name="connsiteY6" fmla="*/ 670434 h 684081"/>
                <a:gd name="connsiteX0" fmla="*/ 1017198 w 1017198"/>
                <a:gd name="connsiteY0" fmla="*/ 217727 h 684081"/>
                <a:gd name="connsiteX1" fmla="*/ 673279 w 1017198"/>
                <a:gd name="connsiteY1" fmla="*/ 30017 h 684081"/>
                <a:gd name="connsiteX2" fmla="*/ 173490 w 1017198"/>
                <a:gd name="connsiteY2" fmla="*/ 0 h 684081"/>
                <a:gd name="connsiteX3" fmla="*/ 0 w 1017198"/>
                <a:gd name="connsiteY3" fmla="*/ 298086 h 684081"/>
                <a:gd name="connsiteX4" fmla="*/ 431739 w 1017198"/>
                <a:gd name="connsiteY4" fmla="*/ 356534 h 684081"/>
                <a:gd name="connsiteX5" fmla="*/ 667138 w 1017198"/>
                <a:gd name="connsiteY5" fmla="*/ 684081 h 684081"/>
                <a:gd name="connsiteX6" fmla="*/ 694433 w 1017198"/>
                <a:gd name="connsiteY6" fmla="*/ 670434 h 684081"/>
                <a:gd name="connsiteX0" fmla="*/ 1017198 w 1017198"/>
                <a:gd name="connsiteY0" fmla="*/ 217727 h 684081"/>
                <a:gd name="connsiteX1" fmla="*/ 673279 w 1017198"/>
                <a:gd name="connsiteY1" fmla="*/ 30017 h 684081"/>
                <a:gd name="connsiteX2" fmla="*/ 173490 w 1017198"/>
                <a:gd name="connsiteY2" fmla="*/ 0 h 684081"/>
                <a:gd name="connsiteX3" fmla="*/ 0 w 1017198"/>
                <a:gd name="connsiteY3" fmla="*/ 298086 h 684081"/>
                <a:gd name="connsiteX4" fmla="*/ 407290 w 1017198"/>
                <a:gd name="connsiteY4" fmla="*/ 405432 h 684081"/>
                <a:gd name="connsiteX5" fmla="*/ 667138 w 1017198"/>
                <a:gd name="connsiteY5" fmla="*/ 684081 h 684081"/>
                <a:gd name="connsiteX6" fmla="*/ 694433 w 1017198"/>
                <a:gd name="connsiteY6" fmla="*/ 670434 h 684081"/>
                <a:gd name="connsiteX0" fmla="*/ 1017198 w 1017198"/>
                <a:gd name="connsiteY0" fmla="*/ 217727 h 724222"/>
                <a:gd name="connsiteX1" fmla="*/ 673279 w 1017198"/>
                <a:gd name="connsiteY1" fmla="*/ 30017 h 724222"/>
                <a:gd name="connsiteX2" fmla="*/ 173490 w 1017198"/>
                <a:gd name="connsiteY2" fmla="*/ 0 h 724222"/>
                <a:gd name="connsiteX3" fmla="*/ 0 w 1017198"/>
                <a:gd name="connsiteY3" fmla="*/ 298086 h 724222"/>
                <a:gd name="connsiteX4" fmla="*/ 407290 w 1017198"/>
                <a:gd name="connsiteY4" fmla="*/ 405432 h 724222"/>
                <a:gd name="connsiteX5" fmla="*/ 667138 w 1017198"/>
                <a:gd name="connsiteY5" fmla="*/ 684081 h 724222"/>
                <a:gd name="connsiteX6" fmla="*/ 616196 w 1017198"/>
                <a:gd name="connsiteY6" fmla="*/ 724222 h 724222"/>
                <a:gd name="connsiteX0" fmla="*/ 1017198 w 1017198"/>
                <a:gd name="connsiteY0" fmla="*/ 217727 h 724222"/>
                <a:gd name="connsiteX1" fmla="*/ 673279 w 1017198"/>
                <a:gd name="connsiteY1" fmla="*/ 30017 h 724222"/>
                <a:gd name="connsiteX2" fmla="*/ 173490 w 1017198"/>
                <a:gd name="connsiteY2" fmla="*/ 0 h 724222"/>
                <a:gd name="connsiteX3" fmla="*/ 0 w 1017198"/>
                <a:gd name="connsiteY3" fmla="*/ 298086 h 724222"/>
                <a:gd name="connsiteX4" fmla="*/ 407290 w 1017198"/>
                <a:gd name="connsiteY4" fmla="*/ 405432 h 724222"/>
                <a:gd name="connsiteX5" fmla="*/ 623129 w 1017198"/>
                <a:gd name="connsiteY5" fmla="*/ 698751 h 724222"/>
                <a:gd name="connsiteX6" fmla="*/ 616196 w 1017198"/>
                <a:gd name="connsiteY6" fmla="*/ 724222 h 72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198" h="724222">
                  <a:moveTo>
                    <a:pt x="1017198" y="217727"/>
                  </a:moveTo>
                  <a:lnTo>
                    <a:pt x="673279" y="30017"/>
                  </a:lnTo>
                  <a:lnTo>
                    <a:pt x="173490" y="0"/>
                  </a:lnTo>
                  <a:lnTo>
                    <a:pt x="0" y="298086"/>
                  </a:lnTo>
                  <a:lnTo>
                    <a:pt x="407290" y="405432"/>
                  </a:lnTo>
                  <a:lnTo>
                    <a:pt x="623129" y="698751"/>
                  </a:lnTo>
                  <a:lnTo>
                    <a:pt x="616196" y="724222"/>
                  </a:ln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622CA29-35FF-6653-8276-BC4FEC1EBCC5}"/>
                </a:ext>
              </a:extLst>
            </p:cNvPr>
            <p:cNvSpPr/>
            <p:nvPr/>
          </p:nvSpPr>
          <p:spPr>
            <a:xfrm>
              <a:off x="6138530" y="2877701"/>
              <a:ext cx="1765005" cy="3111795"/>
            </a:xfrm>
            <a:custGeom>
              <a:avLst/>
              <a:gdLst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58679 w 1765005"/>
                <a:gd name="connsiteY2" fmla="*/ 659219 h 3111795"/>
                <a:gd name="connsiteX3" fmla="*/ 1743740 w 1765005"/>
                <a:gd name="connsiteY3" fmla="*/ 793898 h 3111795"/>
                <a:gd name="connsiteX4" fmla="*/ 1757916 w 1765005"/>
                <a:gd name="connsiteY4" fmla="*/ 985284 h 3111795"/>
                <a:gd name="connsiteX5" fmla="*/ 1360968 w 1765005"/>
                <a:gd name="connsiteY5" fmla="*/ 1282995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58679 w 1765005"/>
                <a:gd name="connsiteY2" fmla="*/ 659219 h 3111795"/>
                <a:gd name="connsiteX3" fmla="*/ 1743740 w 1765005"/>
                <a:gd name="connsiteY3" fmla="*/ 793898 h 3111795"/>
                <a:gd name="connsiteX4" fmla="*/ 1757916 w 1765005"/>
                <a:gd name="connsiteY4" fmla="*/ 985284 h 3111795"/>
                <a:gd name="connsiteX5" fmla="*/ 1406460 w 1765005"/>
                <a:gd name="connsiteY5" fmla="*/ 1301192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08638 w 1765005"/>
                <a:gd name="connsiteY2" fmla="*/ 736556 h 3111795"/>
                <a:gd name="connsiteX3" fmla="*/ 1743740 w 1765005"/>
                <a:gd name="connsiteY3" fmla="*/ 793898 h 3111795"/>
                <a:gd name="connsiteX4" fmla="*/ 1757916 w 1765005"/>
                <a:gd name="connsiteY4" fmla="*/ 985284 h 3111795"/>
                <a:gd name="connsiteX5" fmla="*/ 1406460 w 1765005"/>
                <a:gd name="connsiteY5" fmla="*/ 1301192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08638 w 1765005"/>
                <a:gd name="connsiteY2" fmla="*/ 736556 h 3111795"/>
                <a:gd name="connsiteX3" fmla="*/ 1730092 w 1765005"/>
                <a:gd name="connsiteY3" fmla="*/ 834841 h 3111795"/>
                <a:gd name="connsiteX4" fmla="*/ 1757916 w 1765005"/>
                <a:gd name="connsiteY4" fmla="*/ 985284 h 3111795"/>
                <a:gd name="connsiteX5" fmla="*/ 1406460 w 1765005"/>
                <a:gd name="connsiteY5" fmla="*/ 1301192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13188 w 1765005"/>
                <a:gd name="connsiteY2" fmla="*/ 704711 h 3111795"/>
                <a:gd name="connsiteX3" fmla="*/ 1730092 w 1765005"/>
                <a:gd name="connsiteY3" fmla="*/ 834841 h 3111795"/>
                <a:gd name="connsiteX4" fmla="*/ 1757916 w 1765005"/>
                <a:gd name="connsiteY4" fmla="*/ 985284 h 3111795"/>
                <a:gd name="connsiteX5" fmla="*/ 1406460 w 1765005"/>
                <a:gd name="connsiteY5" fmla="*/ 1301192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13188 w 1765005"/>
                <a:gd name="connsiteY2" fmla="*/ 704711 h 3111795"/>
                <a:gd name="connsiteX3" fmla="*/ 1730092 w 1765005"/>
                <a:gd name="connsiteY3" fmla="*/ 834841 h 3111795"/>
                <a:gd name="connsiteX4" fmla="*/ 1757916 w 1765005"/>
                <a:gd name="connsiteY4" fmla="*/ 985284 h 3111795"/>
                <a:gd name="connsiteX5" fmla="*/ 1401910 w 1765005"/>
                <a:gd name="connsiteY5" fmla="*/ 1319389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  <a:gd name="connsiteX0" fmla="*/ 1566530 w 1765005"/>
                <a:gd name="connsiteY0" fmla="*/ 0 h 3111795"/>
                <a:gd name="connsiteX1" fmla="*/ 1765005 w 1765005"/>
                <a:gd name="connsiteY1" fmla="*/ 439479 h 3111795"/>
                <a:gd name="connsiteX2" fmla="*/ 1613188 w 1765005"/>
                <a:gd name="connsiteY2" fmla="*/ 704711 h 3111795"/>
                <a:gd name="connsiteX3" fmla="*/ 1730092 w 1765005"/>
                <a:gd name="connsiteY3" fmla="*/ 834841 h 3111795"/>
                <a:gd name="connsiteX4" fmla="*/ 1757916 w 1765005"/>
                <a:gd name="connsiteY4" fmla="*/ 985284 h 3111795"/>
                <a:gd name="connsiteX5" fmla="*/ 1356417 w 1765005"/>
                <a:gd name="connsiteY5" fmla="*/ 1251150 h 3111795"/>
                <a:gd name="connsiteX6" fmla="*/ 1609061 w 1765005"/>
                <a:gd name="connsiteY6" fmla="*/ 1793358 h 3111795"/>
                <a:gd name="connsiteX7" fmla="*/ 1162493 w 1765005"/>
                <a:gd name="connsiteY7" fmla="*/ 2282456 h 3111795"/>
                <a:gd name="connsiteX8" fmla="*/ 914400 w 1765005"/>
                <a:gd name="connsiteY8" fmla="*/ 2431312 h 3111795"/>
                <a:gd name="connsiteX9" fmla="*/ 708837 w 1765005"/>
                <a:gd name="connsiteY9" fmla="*/ 2516372 h 3111795"/>
                <a:gd name="connsiteX10" fmla="*/ 368595 w 1765005"/>
                <a:gd name="connsiteY10" fmla="*/ 2764465 h 3111795"/>
                <a:gd name="connsiteX11" fmla="*/ 163033 w 1765005"/>
                <a:gd name="connsiteY11" fmla="*/ 2934586 h 3111795"/>
                <a:gd name="connsiteX12" fmla="*/ 0 w 1765005"/>
                <a:gd name="connsiteY12" fmla="*/ 3111795 h 31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005" h="3111795">
                  <a:moveTo>
                    <a:pt x="1566530" y="0"/>
                  </a:moveTo>
                  <a:lnTo>
                    <a:pt x="1765005" y="439479"/>
                  </a:lnTo>
                  <a:lnTo>
                    <a:pt x="1613188" y="704711"/>
                  </a:lnTo>
                  <a:lnTo>
                    <a:pt x="1730092" y="834841"/>
                  </a:lnTo>
                  <a:lnTo>
                    <a:pt x="1757916" y="985284"/>
                  </a:lnTo>
                  <a:lnTo>
                    <a:pt x="1356417" y="1251150"/>
                  </a:lnTo>
                  <a:lnTo>
                    <a:pt x="1609061" y="1793358"/>
                  </a:lnTo>
                  <a:lnTo>
                    <a:pt x="1162493" y="2282456"/>
                  </a:lnTo>
                  <a:lnTo>
                    <a:pt x="914400" y="2431312"/>
                  </a:lnTo>
                  <a:lnTo>
                    <a:pt x="708837" y="2516372"/>
                  </a:lnTo>
                  <a:lnTo>
                    <a:pt x="368595" y="2764465"/>
                  </a:lnTo>
                  <a:lnTo>
                    <a:pt x="163033" y="2934586"/>
                  </a:lnTo>
                  <a:lnTo>
                    <a:pt x="0" y="3111795"/>
                  </a:ln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B933CB0-676C-F9D5-8EEF-0AFF05CEE973}"/>
                </a:ext>
              </a:extLst>
            </p:cNvPr>
            <p:cNvSpPr/>
            <p:nvPr/>
          </p:nvSpPr>
          <p:spPr>
            <a:xfrm>
              <a:off x="6471684" y="992193"/>
              <a:ext cx="1407628" cy="2740173"/>
            </a:xfrm>
            <a:custGeom>
              <a:avLst/>
              <a:gdLst>
                <a:gd name="connsiteX0" fmla="*/ 226827 w 1431851"/>
                <a:gd name="connsiteY0" fmla="*/ 0 h 2743200"/>
                <a:gd name="connsiteX1" fmla="*/ 120502 w 1431851"/>
                <a:gd name="connsiteY1" fmla="*/ 262270 h 2743200"/>
                <a:gd name="connsiteX2" fmla="*/ 85060 w 1431851"/>
                <a:gd name="connsiteY2" fmla="*/ 432391 h 2743200"/>
                <a:gd name="connsiteX3" fmla="*/ 70883 w 1431851"/>
                <a:gd name="connsiteY3" fmla="*/ 836428 h 2743200"/>
                <a:gd name="connsiteX4" fmla="*/ 0 w 1431851"/>
                <a:gd name="connsiteY4" fmla="*/ 1084521 h 2743200"/>
                <a:gd name="connsiteX5" fmla="*/ 85060 w 1431851"/>
                <a:gd name="connsiteY5" fmla="*/ 1105786 h 2743200"/>
                <a:gd name="connsiteX6" fmla="*/ 28353 w 1431851"/>
                <a:gd name="connsiteY6" fmla="*/ 1205023 h 2743200"/>
                <a:gd name="connsiteX7" fmla="*/ 269358 w 1431851"/>
                <a:gd name="connsiteY7" fmla="*/ 1353879 h 2743200"/>
                <a:gd name="connsiteX8" fmla="*/ 311888 w 1431851"/>
                <a:gd name="connsiteY8" fmla="*/ 1446028 h 2743200"/>
                <a:gd name="connsiteX9" fmla="*/ 304800 w 1431851"/>
                <a:gd name="connsiteY9" fmla="*/ 1495647 h 2743200"/>
                <a:gd name="connsiteX10" fmla="*/ 453655 w 1431851"/>
                <a:gd name="connsiteY10" fmla="*/ 1679944 h 2743200"/>
                <a:gd name="connsiteX11" fmla="*/ 517451 w 1431851"/>
                <a:gd name="connsiteY11" fmla="*/ 1757916 h 2743200"/>
                <a:gd name="connsiteX12" fmla="*/ 467832 w 1431851"/>
                <a:gd name="connsiteY12" fmla="*/ 1864242 h 2743200"/>
                <a:gd name="connsiteX13" fmla="*/ 467832 w 1431851"/>
                <a:gd name="connsiteY13" fmla="*/ 1864242 h 2743200"/>
                <a:gd name="connsiteX14" fmla="*/ 361507 w 1431851"/>
                <a:gd name="connsiteY14" fmla="*/ 1984744 h 2743200"/>
                <a:gd name="connsiteX15" fmla="*/ 496186 w 1431851"/>
                <a:gd name="connsiteY15" fmla="*/ 2140688 h 2743200"/>
                <a:gd name="connsiteX16" fmla="*/ 666307 w 1431851"/>
                <a:gd name="connsiteY16" fmla="*/ 2176130 h 2743200"/>
                <a:gd name="connsiteX17" fmla="*/ 772632 w 1431851"/>
                <a:gd name="connsiteY17" fmla="*/ 2303721 h 2743200"/>
                <a:gd name="connsiteX18" fmla="*/ 843516 w 1431851"/>
                <a:gd name="connsiteY18" fmla="*/ 2395870 h 2743200"/>
                <a:gd name="connsiteX19" fmla="*/ 1049079 w 1431851"/>
                <a:gd name="connsiteY19" fmla="*/ 2537637 h 2743200"/>
                <a:gd name="connsiteX20" fmla="*/ 1268818 w 1431851"/>
                <a:gd name="connsiteY20" fmla="*/ 2594344 h 2743200"/>
                <a:gd name="connsiteX21" fmla="*/ 1431851 w 1431851"/>
                <a:gd name="connsiteY21" fmla="*/ 2743200 h 2743200"/>
                <a:gd name="connsiteX22" fmla="*/ 1431851 w 1431851"/>
                <a:gd name="connsiteY22" fmla="*/ 2700670 h 2743200"/>
                <a:gd name="connsiteX23" fmla="*/ 1403497 w 1431851"/>
                <a:gd name="connsiteY23" fmla="*/ 2729023 h 2743200"/>
                <a:gd name="connsiteX0" fmla="*/ 226827 w 1431851"/>
                <a:gd name="connsiteY0" fmla="*/ 0 h 2743200"/>
                <a:gd name="connsiteX1" fmla="*/ 120502 w 1431851"/>
                <a:gd name="connsiteY1" fmla="*/ 262270 h 2743200"/>
                <a:gd name="connsiteX2" fmla="*/ 85060 w 1431851"/>
                <a:gd name="connsiteY2" fmla="*/ 432391 h 2743200"/>
                <a:gd name="connsiteX3" fmla="*/ 70883 w 1431851"/>
                <a:gd name="connsiteY3" fmla="*/ 836428 h 2743200"/>
                <a:gd name="connsiteX4" fmla="*/ 0 w 1431851"/>
                <a:gd name="connsiteY4" fmla="*/ 1084521 h 2743200"/>
                <a:gd name="connsiteX5" fmla="*/ 85060 w 1431851"/>
                <a:gd name="connsiteY5" fmla="*/ 1105786 h 2743200"/>
                <a:gd name="connsiteX6" fmla="*/ 28353 w 1431851"/>
                <a:gd name="connsiteY6" fmla="*/ 1205023 h 2743200"/>
                <a:gd name="connsiteX7" fmla="*/ 269358 w 1431851"/>
                <a:gd name="connsiteY7" fmla="*/ 1353879 h 2743200"/>
                <a:gd name="connsiteX8" fmla="*/ 311888 w 1431851"/>
                <a:gd name="connsiteY8" fmla="*/ 1446028 h 2743200"/>
                <a:gd name="connsiteX9" fmla="*/ 304800 w 1431851"/>
                <a:gd name="connsiteY9" fmla="*/ 1495647 h 2743200"/>
                <a:gd name="connsiteX10" fmla="*/ 453655 w 1431851"/>
                <a:gd name="connsiteY10" fmla="*/ 1679944 h 2743200"/>
                <a:gd name="connsiteX11" fmla="*/ 517451 w 1431851"/>
                <a:gd name="connsiteY11" fmla="*/ 1757916 h 2743200"/>
                <a:gd name="connsiteX12" fmla="*/ 467832 w 1431851"/>
                <a:gd name="connsiteY12" fmla="*/ 1864242 h 2743200"/>
                <a:gd name="connsiteX13" fmla="*/ 467832 w 1431851"/>
                <a:gd name="connsiteY13" fmla="*/ 1864242 h 2743200"/>
                <a:gd name="connsiteX14" fmla="*/ 361507 w 1431851"/>
                <a:gd name="connsiteY14" fmla="*/ 1984744 h 2743200"/>
                <a:gd name="connsiteX15" fmla="*/ 496186 w 1431851"/>
                <a:gd name="connsiteY15" fmla="*/ 2140688 h 2743200"/>
                <a:gd name="connsiteX16" fmla="*/ 666307 w 1431851"/>
                <a:gd name="connsiteY16" fmla="*/ 2176130 h 2743200"/>
                <a:gd name="connsiteX17" fmla="*/ 772632 w 1431851"/>
                <a:gd name="connsiteY17" fmla="*/ 2303721 h 2743200"/>
                <a:gd name="connsiteX18" fmla="*/ 843516 w 1431851"/>
                <a:gd name="connsiteY18" fmla="*/ 2395870 h 2743200"/>
                <a:gd name="connsiteX19" fmla="*/ 1049079 w 1431851"/>
                <a:gd name="connsiteY19" fmla="*/ 2537637 h 2743200"/>
                <a:gd name="connsiteX20" fmla="*/ 1268818 w 1431851"/>
                <a:gd name="connsiteY20" fmla="*/ 2594344 h 2743200"/>
                <a:gd name="connsiteX21" fmla="*/ 1431851 w 1431851"/>
                <a:gd name="connsiteY21" fmla="*/ 2743200 h 2743200"/>
                <a:gd name="connsiteX22" fmla="*/ 1392490 w 1431851"/>
                <a:gd name="connsiteY22" fmla="*/ 2712782 h 2743200"/>
                <a:gd name="connsiteX23" fmla="*/ 1403497 w 1431851"/>
                <a:gd name="connsiteY23" fmla="*/ 2729023 h 2743200"/>
                <a:gd name="connsiteX0" fmla="*/ 226827 w 1407628"/>
                <a:gd name="connsiteY0" fmla="*/ 0 h 2740173"/>
                <a:gd name="connsiteX1" fmla="*/ 120502 w 1407628"/>
                <a:gd name="connsiteY1" fmla="*/ 262270 h 2740173"/>
                <a:gd name="connsiteX2" fmla="*/ 85060 w 1407628"/>
                <a:gd name="connsiteY2" fmla="*/ 432391 h 2740173"/>
                <a:gd name="connsiteX3" fmla="*/ 70883 w 1407628"/>
                <a:gd name="connsiteY3" fmla="*/ 836428 h 2740173"/>
                <a:gd name="connsiteX4" fmla="*/ 0 w 1407628"/>
                <a:gd name="connsiteY4" fmla="*/ 1084521 h 2740173"/>
                <a:gd name="connsiteX5" fmla="*/ 85060 w 1407628"/>
                <a:gd name="connsiteY5" fmla="*/ 1105786 h 2740173"/>
                <a:gd name="connsiteX6" fmla="*/ 28353 w 1407628"/>
                <a:gd name="connsiteY6" fmla="*/ 1205023 h 2740173"/>
                <a:gd name="connsiteX7" fmla="*/ 269358 w 1407628"/>
                <a:gd name="connsiteY7" fmla="*/ 1353879 h 2740173"/>
                <a:gd name="connsiteX8" fmla="*/ 311888 w 1407628"/>
                <a:gd name="connsiteY8" fmla="*/ 1446028 h 2740173"/>
                <a:gd name="connsiteX9" fmla="*/ 304800 w 1407628"/>
                <a:gd name="connsiteY9" fmla="*/ 1495647 h 2740173"/>
                <a:gd name="connsiteX10" fmla="*/ 453655 w 1407628"/>
                <a:gd name="connsiteY10" fmla="*/ 1679944 h 2740173"/>
                <a:gd name="connsiteX11" fmla="*/ 517451 w 1407628"/>
                <a:gd name="connsiteY11" fmla="*/ 1757916 h 2740173"/>
                <a:gd name="connsiteX12" fmla="*/ 467832 w 1407628"/>
                <a:gd name="connsiteY12" fmla="*/ 1864242 h 2740173"/>
                <a:gd name="connsiteX13" fmla="*/ 467832 w 1407628"/>
                <a:gd name="connsiteY13" fmla="*/ 1864242 h 2740173"/>
                <a:gd name="connsiteX14" fmla="*/ 361507 w 1407628"/>
                <a:gd name="connsiteY14" fmla="*/ 1984744 h 2740173"/>
                <a:gd name="connsiteX15" fmla="*/ 496186 w 1407628"/>
                <a:gd name="connsiteY15" fmla="*/ 2140688 h 2740173"/>
                <a:gd name="connsiteX16" fmla="*/ 666307 w 1407628"/>
                <a:gd name="connsiteY16" fmla="*/ 2176130 h 2740173"/>
                <a:gd name="connsiteX17" fmla="*/ 772632 w 1407628"/>
                <a:gd name="connsiteY17" fmla="*/ 2303721 h 2740173"/>
                <a:gd name="connsiteX18" fmla="*/ 843516 w 1407628"/>
                <a:gd name="connsiteY18" fmla="*/ 2395870 h 2740173"/>
                <a:gd name="connsiteX19" fmla="*/ 1049079 w 1407628"/>
                <a:gd name="connsiteY19" fmla="*/ 2537637 h 2740173"/>
                <a:gd name="connsiteX20" fmla="*/ 1268818 w 1407628"/>
                <a:gd name="connsiteY20" fmla="*/ 2594344 h 2740173"/>
                <a:gd name="connsiteX21" fmla="*/ 1407628 w 1407628"/>
                <a:gd name="connsiteY21" fmla="*/ 2740173 h 2740173"/>
                <a:gd name="connsiteX22" fmla="*/ 1392490 w 1407628"/>
                <a:gd name="connsiteY22" fmla="*/ 2712782 h 2740173"/>
                <a:gd name="connsiteX23" fmla="*/ 1403497 w 1407628"/>
                <a:gd name="connsiteY23" fmla="*/ 2729023 h 2740173"/>
                <a:gd name="connsiteX0" fmla="*/ 226827 w 1407628"/>
                <a:gd name="connsiteY0" fmla="*/ 0 h 2740173"/>
                <a:gd name="connsiteX1" fmla="*/ 120502 w 1407628"/>
                <a:gd name="connsiteY1" fmla="*/ 262270 h 2740173"/>
                <a:gd name="connsiteX2" fmla="*/ 85060 w 1407628"/>
                <a:gd name="connsiteY2" fmla="*/ 432391 h 2740173"/>
                <a:gd name="connsiteX3" fmla="*/ 70883 w 1407628"/>
                <a:gd name="connsiteY3" fmla="*/ 836428 h 2740173"/>
                <a:gd name="connsiteX4" fmla="*/ 0 w 1407628"/>
                <a:gd name="connsiteY4" fmla="*/ 1084521 h 2740173"/>
                <a:gd name="connsiteX5" fmla="*/ 85060 w 1407628"/>
                <a:gd name="connsiteY5" fmla="*/ 1105786 h 2740173"/>
                <a:gd name="connsiteX6" fmla="*/ 28353 w 1407628"/>
                <a:gd name="connsiteY6" fmla="*/ 1205023 h 2740173"/>
                <a:gd name="connsiteX7" fmla="*/ 269358 w 1407628"/>
                <a:gd name="connsiteY7" fmla="*/ 1353879 h 2740173"/>
                <a:gd name="connsiteX8" fmla="*/ 311888 w 1407628"/>
                <a:gd name="connsiteY8" fmla="*/ 1446028 h 2740173"/>
                <a:gd name="connsiteX9" fmla="*/ 304800 w 1407628"/>
                <a:gd name="connsiteY9" fmla="*/ 1495647 h 2740173"/>
                <a:gd name="connsiteX10" fmla="*/ 453655 w 1407628"/>
                <a:gd name="connsiteY10" fmla="*/ 1679944 h 2740173"/>
                <a:gd name="connsiteX11" fmla="*/ 517451 w 1407628"/>
                <a:gd name="connsiteY11" fmla="*/ 1757916 h 2740173"/>
                <a:gd name="connsiteX12" fmla="*/ 467832 w 1407628"/>
                <a:gd name="connsiteY12" fmla="*/ 1864242 h 2740173"/>
                <a:gd name="connsiteX13" fmla="*/ 467832 w 1407628"/>
                <a:gd name="connsiteY13" fmla="*/ 1864242 h 2740173"/>
                <a:gd name="connsiteX14" fmla="*/ 361507 w 1407628"/>
                <a:gd name="connsiteY14" fmla="*/ 1984744 h 2740173"/>
                <a:gd name="connsiteX15" fmla="*/ 496186 w 1407628"/>
                <a:gd name="connsiteY15" fmla="*/ 2140688 h 2740173"/>
                <a:gd name="connsiteX16" fmla="*/ 666307 w 1407628"/>
                <a:gd name="connsiteY16" fmla="*/ 2176130 h 2740173"/>
                <a:gd name="connsiteX17" fmla="*/ 772632 w 1407628"/>
                <a:gd name="connsiteY17" fmla="*/ 2303721 h 2740173"/>
                <a:gd name="connsiteX18" fmla="*/ 843516 w 1407628"/>
                <a:gd name="connsiteY18" fmla="*/ 2395870 h 2740173"/>
                <a:gd name="connsiteX19" fmla="*/ 1049079 w 1407628"/>
                <a:gd name="connsiteY19" fmla="*/ 2537637 h 2740173"/>
                <a:gd name="connsiteX20" fmla="*/ 1268818 w 1407628"/>
                <a:gd name="connsiteY20" fmla="*/ 2594344 h 2740173"/>
                <a:gd name="connsiteX21" fmla="*/ 1407628 w 1407628"/>
                <a:gd name="connsiteY21" fmla="*/ 2740173 h 2740173"/>
                <a:gd name="connsiteX22" fmla="*/ 1392490 w 1407628"/>
                <a:gd name="connsiteY22" fmla="*/ 2712782 h 2740173"/>
                <a:gd name="connsiteX23" fmla="*/ 1379274 w 1407628"/>
                <a:gd name="connsiteY23" fmla="*/ 2716911 h 27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7628" h="2740173">
                  <a:moveTo>
                    <a:pt x="226827" y="0"/>
                  </a:moveTo>
                  <a:lnTo>
                    <a:pt x="120502" y="262270"/>
                  </a:lnTo>
                  <a:lnTo>
                    <a:pt x="85060" y="432391"/>
                  </a:lnTo>
                  <a:lnTo>
                    <a:pt x="70883" y="836428"/>
                  </a:lnTo>
                  <a:lnTo>
                    <a:pt x="0" y="1084521"/>
                  </a:lnTo>
                  <a:lnTo>
                    <a:pt x="85060" y="1105786"/>
                  </a:lnTo>
                  <a:lnTo>
                    <a:pt x="28353" y="1205023"/>
                  </a:lnTo>
                  <a:lnTo>
                    <a:pt x="269358" y="1353879"/>
                  </a:lnTo>
                  <a:lnTo>
                    <a:pt x="311888" y="1446028"/>
                  </a:lnTo>
                  <a:lnTo>
                    <a:pt x="304800" y="1495647"/>
                  </a:lnTo>
                  <a:lnTo>
                    <a:pt x="453655" y="1679944"/>
                  </a:lnTo>
                  <a:lnTo>
                    <a:pt x="517451" y="1757916"/>
                  </a:lnTo>
                  <a:lnTo>
                    <a:pt x="467832" y="1864242"/>
                  </a:lnTo>
                  <a:lnTo>
                    <a:pt x="467832" y="1864242"/>
                  </a:lnTo>
                  <a:lnTo>
                    <a:pt x="361507" y="1984744"/>
                  </a:lnTo>
                  <a:lnTo>
                    <a:pt x="496186" y="2140688"/>
                  </a:lnTo>
                  <a:lnTo>
                    <a:pt x="666307" y="2176130"/>
                  </a:lnTo>
                  <a:lnTo>
                    <a:pt x="772632" y="2303721"/>
                  </a:lnTo>
                  <a:lnTo>
                    <a:pt x="843516" y="2395870"/>
                  </a:lnTo>
                  <a:lnTo>
                    <a:pt x="1049079" y="2537637"/>
                  </a:lnTo>
                  <a:lnTo>
                    <a:pt x="1268818" y="2594344"/>
                  </a:lnTo>
                  <a:lnTo>
                    <a:pt x="1407628" y="2740173"/>
                  </a:lnTo>
                  <a:lnTo>
                    <a:pt x="1392490" y="2712782"/>
                  </a:lnTo>
                  <a:cubicBezTo>
                    <a:pt x="1383039" y="2722233"/>
                    <a:pt x="1388725" y="2707460"/>
                    <a:pt x="1379274" y="2716911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7C59BA4-3B8E-F943-9C4B-9CCE7A610C96}"/>
                </a:ext>
              </a:extLst>
            </p:cNvPr>
            <p:cNvSpPr/>
            <p:nvPr/>
          </p:nvSpPr>
          <p:spPr>
            <a:xfrm>
              <a:off x="8790036" y="870342"/>
              <a:ext cx="454914" cy="592214"/>
            </a:xfrm>
            <a:custGeom>
              <a:avLst/>
              <a:gdLst>
                <a:gd name="connsiteX0" fmla="*/ 393192 w 393192"/>
                <a:gd name="connsiteY0" fmla="*/ 0 h 512064"/>
                <a:gd name="connsiteX1" fmla="*/ 320040 w 393192"/>
                <a:gd name="connsiteY1" fmla="*/ 347472 h 512064"/>
                <a:gd name="connsiteX2" fmla="*/ 73152 w 393192"/>
                <a:gd name="connsiteY2" fmla="*/ 256032 h 512064"/>
                <a:gd name="connsiteX3" fmla="*/ 0 w 393192"/>
                <a:gd name="connsiteY3" fmla="*/ 512064 h 512064"/>
                <a:gd name="connsiteX4" fmla="*/ 0 w 393192"/>
                <a:gd name="connsiteY4" fmla="*/ 493776 h 512064"/>
                <a:gd name="connsiteX5" fmla="*/ 9144 w 393192"/>
                <a:gd name="connsiteY5" fmla="*/ 466344 h 512064"/>
                <a:gd name="connsiteX0" fmla="*/ 393192 w 393192"/>
                <a:gd name="connsiteY0" fmla="*/ 0 h 512064"/>
                <a:gd name="connsiteX1" fmla="*/ 291913 w 393192"/>
                <a:gd name="connsiteY1" fmla="*/ 414489 h 512064"/>
                <a:gd name="connsiteX2" fmla="*/ 73152 w 393192"/>
                <a:gd name="connsiteY2" fmla="*/ 256032 h 512064"/>
                <a:gd name="connsiteX3" fmla="*/ 0 w 393192"/>
                <a:gd name="connsiteY3" fmla="*/ 512064 h 512064"/>
                <a:gd name="connsiteX4" fmla="*/ 0 w 393192"/>
                <a:gd name="connsiteY4" fmla="*/ 493776 h 512064"/>
                <a:gd name="connsiteX5" fmla="*/ 9144 w 393192"/>
                <a:gd name="connsiteY5" fmla="*/ 466344 h 512064"/>
                <a:gd name="connsiteX0" fmla="*/ 393192 w 393192"/>
                <a:gd name="connsiteY0" fmla="*/ 0 h 512064"/>
                <a:gd name="connsiteX1" fmla="*/ 291913 w 393192"/>
                <a:gd name="connsiteY1" fmla="*/ 414489 h 512064"/>
                <a:gd name="connsiteX2" fmla="*/ 45024 w 393192"/>
                <a:gd name="connsiteY2" fmla="*/ 312740 h 512064"/>
                <a:gd name="connsiteX3" fmla="*/ 0 w 393192"/>
                <a:gd name="connsiteY3" fmla="*/ 512064 h 512064"/>
                <a:gd name="connsiteX4" fmla="*/ 0 w 393192"/>
                <a:gd name="connsiteY4" fmla="*/ 493776 h 512064"/>
                <a:gd name="connsiteX5" fmla="*/ 9144 w 393192"/>
                <a:gd name="connsiteY5" fmla="*/ 466344 h 512064"/>
                <a:gd name="connsiteX0" fmla="*/ 524200 w 524200"/>
                <a:gd name="connsiteY0" fmla="*/ 0 h 687716"/>
                <a:gd name="connsiteX1" fmla="*/ 422921 w 524200"/>
                <a:gd name="connsiteY1" fmla="*/ 414489 h 687716"/>
                <a:gd name="connsiteX2" fmla="*/ 176032 w 524200"/>
                <a:gd name="connsiteY2" fmla="*/ 312740 h 687716"/>
                <a:gd name="connsiteX3" fmla="*/ 131008 w 524200"/>
                <a:gd name="connsiteY3" fmla="*/ 512064 h 687716"/>
                <a:gd name="connsiteX4" fmla="*/ 0 w 524200"/>
                <a:gd name="connsiteY4" fmla="*/ 687716 h 687716"/>
                <a:gd name="connsiteX5" fmla="*/ 140152 w 524200"/>
                <a:gd name="connsiteY5" fmla="*/ 466344 h 687716"/>
                <a:gd name="connsiteX0" fmla="*/ 524200 w 524200"/>
                <a:gd name="connsiteY0" fmla="*/ 0 h 687716"/>
                <a:gd name="connsiteX1" fmla="*/ 422921 w 524200"/>
                <a:gd name="connsiteY1" fmla="*/ 414489 h 687716"/>
                <a:gd name="connsiteX2" fmla="*/ 176032 w 524200"/>
                <a:gd name="connsiteY2" fmla="*/ 312740 h 687716"/>
                <a:gd name="connsiteX3" fmla="*/ 90697 w 524200"/>
                <a:gd name="connsiteY3" fmla="*/ 484358 h 687716"/>
                <a:gd name="connsiteX4" fmla="*/ 0 w 524200"/>
                <a:gd name="connsiteY4" fmla="*/ 687716 h 687716"/>
                <a:gd name="connsiteX5" fmla="*/ 140152 w 524200"/>
                <a:gd name="connsiteY5" fmla="*/ 466344 h 687716"/>
                <a:gd name="connsiteX0" fmla="*/ 524200 w 524200"/>
                <a:gd name="connsiteY0" fmla="*/ 0 h 687716"/>
                <a:gd name="connsiteX1" fmla="*/ 422921 w 524200"/>
                <a:gd name="connsiteY1" fmla="*/ 414489 h 687716"/>
                <a:gd name="connsiteX2" fmla="*/ 140761 w 524200"/>
                <a:gd name="connsiteY2" fmla="*/ 373692 h 687716"/>
                <a:gd name="connsiteX3" fmla="*/ 90697 w 524200"/>
                <a:gd name="connsiteY3" fmla="*/ 484358 h 687716"/>
                <a:gd name="connsiteX4" fmla="*/ 0 w 524200"/>
                <a:gd name="connsiteY4" fmla="*/ 687716 h 687716"/>
                <a:gd name="connsiteX5" fmla="*/ 140152 w 524200"/>
                <a:gd name="connsiteY5" fmla="*/ 466344 h 687716"/>
                <a:gd name="connsiteX0" fmla="*/ 524200 w 524200"/>
                <a:gd name="connsiteY0" fmla="*/ 0 h 687716"/>
                <a:gd name="connsiteX1" fmla="*/ 427960 w 524200"/>
                <a:gd name="connsiteY1" fmla="*/ 541936 h 687716"/>
                <a:gd name="connsiteX2" fmla="*/ 140761 w 524200"/>
                <a:gd name="connsiteY2" fmla="*/ 373692 h 687716"/>
                <a:gd name="connsiteX3" fmla="*/ 90697 w 524200"/>
                <a:gd name="connsiteY3" fmla="*/ 484358 h 687716"/>
                <a:gd name="connsiteX4" fmla="*/ 0 w 524200"/>
                <a:gd name="connsiteY4" fmla="*/ 687716 h 687716"/>
                <a:gd name="connsiteX5" fmla="*/ 140152 w 524200"/>
                <a:gd name="connsiteY5" fmla="*/ 466344 h 687716"/>
                <a:gd name="connsiteX0" fmla="*/ 524200 w 524200"/>
                <a:gd name="connsiteY0" fmla="*/ 0 h 687716"/>
                <a:gd name="connsiteX1" fmla="*/ 327183 w 524200"/>
                <a:gd name="connsiteY1" fmla="*/ 486524 h 687716"/>
                <a:gd name="connsiteX2" fmla="*/ 140761 w 524200"/>
                <a:gd name="connsiteY2" fmla="*/ 373692 h 687716"/>
                <a:gd name="connsiteX3" fmla="*/ 90697 w 524200"/>
                <a:gd name="connsiteY3" fmla="*/ 484358 h 687716"/>
                <a:gd name="connsiteX4" fmla="*/ 0 w 524200"/>
                <a:gd name="connsiteY4" fmla="*/ 687716 h 687716"/>
                <a:gd name="connsiteX5" fmla="*/ 140152 w 524200"/>
                <a:gd name="connsiteY5" fmla="*/ 466344 h 687716"/>
                <a:gd name="connsiteX0" fmla="*/ 468773 w 468773"/>
                <a:gd name="connsiteY0" fmla="*/ 0 h 671093"/>
                <a:gd name="connsiteX1" fmla="*/ 327183 w 468773"/>
                <a:gd name="connsiteY1" fmla="*/ 469901 h 671093"/>
                <a:gd name="connsiteX2" fmla="*/ 140761 w 468773"/>
                <a:gd name="connsiteY2" fmla="*/ 357069 h 671093"/>
                <a:gd name="connsiteX3" fmla="*/ 90697 w 468773"/>
                <a:gd name="connsiteY3" fmla="*/ 467735 h 671093"/>
                <a:gd name="connsiteX4" fmla="*/ 0 w 468773"/>
                <a:gd name="connsiteY4" fmla="*/ 671093 h 671093"/>
                <a:gd name="connsiteX5" fmla="*/ 140152 w 468773"/>
                <a:gd name="connsiteY5" fmla="*/ 449721 h 671093"/>
                <a:gd name="connsiteX0" fmla="*/ 468773 w 468773"/>
                <a:gd name="connsiteY0" fmla="*/ 0 h 671093"/>
                <a:gd name="connsiteX1" fmla="*/ 327183 w 468773"/>
                <a:gd name="connsiteY1" fmla="*/ 469901 h 671093"/>
                <a:gd name="connsiteX2" fmla="*/ 140761 w 468773"/>
                <a:gd name="connsiteY2" fmla="*/ 357069 h 671093"/>
                <a:gd name="connsiteX3" fmla="*/ 90697 w 468773"/>
                <a:gd name="connsiteY3" fmla="*/ 467735 h 671093"/>
                <a:gd name="connsiteX4" fmla="*/ 0 w 468773"/>
                <a:gd name="connsiteY4" fmla="*/ 671093 h 671093"/>
                <a:gd name="connsiteX5" fmla="*/ 64569 w 468773"/>
                <a:gd name="connsiteY5" fmla="*/ 527298 h 671093"/>
                <a:gd name="connsiteX0" fmla="*/ 468773 w 468773"/>
                <a:gd name="connsiteY0" fmla="*/ 0 h 671093"/>
                <a:gd name="connsiteX1" fmla="*/ 327183 w 468773"/>
                <a:gd name="connsiteY1" fmla="*/ 469901 h 671093"/>
                <a:gd name="connsiteX2" fmla="*/ 140761 w 468773"/>
                <a:gd name="connsiteY2" fmla="*/ 357069 h 671093"/>
                <a:gd name="connsiteX3" fmla="*/ 79125 w 468773"/>
                <a:gd name="connsiteY3" fmla="*/ 493185 h 671093"/>
                <a:gd name="connsiteX4" fmla="*/ 0 w 468773"/>
                <a:gd name="connsiteY4" fmla="*/ 671093 h 671093"/>
                <a:gd name="connsiteX5" fmla="*/ 64569 w 468773"/>
                <a:gd name="connsiteY5" fmla="*/ 527298 h 671093"/>
                <a:gd name="connsiteX0" fmla="*/ 468773 w 468773"/>
                <a:gd name="connsiteY0" fmla="*/ 0 h 671093"/>
                <a:gd name="connsiteX1" fmla="*/ 327183 w 468773"/>
                <a:gd name="connsiteY1" fmla="*/ 469901 h 671093"/>
                <a:gd name="connsiteX2" fmla="*/ 129188 w 468773"/>
                <a:gd name="connsiteY2" fmla="*/ 387973 h 671093"/>
                <a:gd name="connsiteX3" fmla="*/ 79125 w 468773"/>
                <a:gd name="connsiteY3" fmla="*/ 493185 h 671093"/>
                <a:gd name="connsiteX4" fmla="*/ 0 w 468773"/>
                <a:gd name="connsiteY4" fmla="*/ 671093 h 671093"/>
                <a:gd name="connsiteX5" fmla="*/ 64569 w 468773"/>
                <a:gd name="connsiteY5" fmla="*/ 527298 h 67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773" h="671093">
                  <a:moveTo>
                    <a:pt x="468773" y="0"/>
                  </a:moveTo>
                  <a:lnTo>
                    <a:pt x="327183" y="469901"/>
                  </a:lnTo>
                  <a:lnTo>
                    <a:pt x="129188" y="387973"/>
                  </a:lnTo>
                  <a:lnTo>
                    <a:pt x="79125" y="493185"/>
                  </a:lnTo>
                  <a:lnTo>
                    <a:pt x="0" y="671093"/>
                  </a:lnTo>
                  <a:cubicBezTo>
                    <a:pt x="3048" y="661949"/>
                    <a:pt x="61521" y="536442"/>
                    <a:pt x="64569" y="527298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FD470F1-CF5D-FF10-DF75-D60565B396DA}"/>
                </a:ext>
              </a:extLst>
            </p:cNvPr>
            <p:cNvSpPr/>
            <p:nvPr/>
          </p:nvSpPr>
          <p:spPr>
            <a:xfrm>
              <a:off x="8014227" y="515437"/>
              <a:ext cx="379256" cy="761982"/>
            </a:xfrm>
            <a:custGeom>
              <a:avLst/>
              <a:gdLst>
                <a:gd name="connsiteX0" fmla="*/ 237744 w 237744"/>
                <a:gd name="connsiteY0" fmla="*/ 18288 h 667512"/>
                <a:gd name="connsiteX1" fmla="*/ 0 w 237744"/>
                <a:gd name="connsiteY1" fmla="*/ 0 h 667512"/>
                <a:gd name="connsiteX2" fmla="*/ 27432 w 237744"/>
                <a:gd name="connsiteY2" fmla="*/ 201168 h 667512"/>
                <a:gd name="connsiteX3" fmla="*/ 54864 w 237744"/>
                <a:gd name="connsiteY3" fmla="*/ 429768 h 667512"/>
                <a:gd name="connsiteX4" fmla="*/ 128016 w 237744"/>
                <a:gd name="connsiteY4" fmla="*/ 539496 h 667512"/>
                <a:gd name="connsiteX5" fmla="*/ 118872 w 237744"/>
                <a:gd name="connsiteY5" fmla="*/ 667512 h 667512"/>
                <a:gd name="connsiteX0" fmla="*/ 0 w 379256"/>
                <a:gd name="connsiteY0" fmla="*/ 0 h 678563"/>
                <a:gd name="connsiteX1" fmla="*/ 251240 w 379256"/>
                <a:gd name="connsiteY1" fmla="*/ 11051 h 678563"/>
                <a:gd name="connsiteX2" fmla="*/ 278672 w 379256"/>
                <a:gd name="connsiteY2" fmla="*/ 212219 h 678563"/>
                <a:gd name="connsiteX3" fmla="*/ 306104 w 379256"/>
                <a:gd name="connsiteY3" fmla="*/ 440819 h 678563"/>
                <a:gd name="connsiteX4" fmla="*/ 379256 w 379256"/>
                <a:gd name="connsiteY4" fmla="*/ 550547 h 678563"/>
                <a:gd name="connsiteX5" fmla="*/ 370112 w 379256"/>
                <a:gd name="connsiteY5" fmla="*/ 678563 h 678563"/>
                <a:gd name="connsiteX0" fmla="*/ 0 w 379256"/>
                <a:gd name="connsiteY0" fmla="*/ 0 h 678563"/>
                <a:gd name="connsiteX1" fmla="*/ 163223 w 379256"/>
                <a:gd name="connsiteY1" fmla="*/ 6161 h 678563"/>
                <a:gd name="connsiteX2" fmla="*/ 278672 w 379256"/>
                <a:gd name="connsiteY2" fmla="*/ 212219 h 678563"/>
                <a:gd name="connsiteX3" fmla="*/ 306104 w 379256"/>
                <a:gd name="connsiteY3" fmla="*/ 440819 h 678563"/>
                <a:gd name="connsiteX4" fmla="*/ 379256 w 379256"/>
                <a:gd name="connsiteY4" fmla="*/ 550547 h 678563"/>
                <a:gd name="connsiteX5" fmla="*/ 370112 w 379256"/>
                <a:gd name="connsiteY5" fmla="*/ 678563 h 678563"/>
                <a:gd name="connsiteX0" fmla="*/ 0 w 379256"/>
                <a:gd name="connsiteY0" fmla="*/ 0 h 678563"/>
                <a:gd name="connsiteX1" fmla="*/ 163223 w 379256"/>
                <a:gd name="connsiteY1" fmla="*/ 6161 h 678563"/>
                <a:gd name="connsiteX2" fmla="*/ 200435 w 379256"/>
                <a:gd name="connsiteY2" fmla="*/ 236668 h 678563"/>
                <a:gd name="connsiteX3" fmla="*/ 306104 w 379256"/>
                <a:gd name="connsiteY3" fmla="*/ 440819 h 678563"/>
                <a:gd name="connsiteX4" fmla="*/ 379256 w 379256"/>
                <a:gd name="connsiteY4" fmla="*/ 550547 h 678563"/>
                <a:gd name="connsiteX5" fmla="*/ 370112 w 379256"/>
                <a:gd name="connsiteY5" fmla="*/ 678563 h 678563"/>
                <a:gd name="connsiteX0" fmla="*/ 0 w 379256"/>
                <a:gd name="connsiteY0" fmla="*/ 0 h 761982"/>
                <a:gd name="connsiteX1" fmla="*/ 163223 w 379256"/>
                <a:gd name="connsiteY1" fmla="*/ 6161 h 761982"/>
                <a:gd name="connsiteX2" fmla="*/ 200435 w 379256"/>
                <a:gd name="connsiteY2" fmla="*/ 236668 h 761982"/>
                <a:gd name="connsiteX3" fmla="*/ 306104 w 379256"/>
                <a:gd name="connsiteY3" fmla="*/ 440819 h 761982"/>
                <a:gd name="connsiteX4" fmla="*/ 379256 w 379256"/>
                <a:gd name="connsiteY4" fmla="*/ 550547 h 761982"/>
                <a:gd name="connsiteX5" fmla="*/ 365299 w 379256"/>
                <a:gd name="connsiteY5" fmla="*/ 761982 h 7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256" h="761982">
                  <a:moveTo>
                    <a:pt x="0" y="0"/>
                  </a:moveTo>
                  <a:lnTo>
                    <a:pt x="163223" y="6161"/>
                  </a:lnTo>
                  <a:lnTo>
                    <a:pt x="200435" y="236668"/>
                  </a:lnTo>
                  <a:lnTo>
                    <a:pt x="306104" y="440819"/>
                  </a:lnTo>
                  <a:lnTo>
                    <a:pt x="379256" y="550547"/>
                  </a:lnTo>
                  <a:lnTo>
                    <a:pt x="365299" y="761982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2843AA2-CEEA-C0BD-C29C-5A733A1EC79C}"/>
                </a:ext>
              </a:extLst>
            </p:cNvPr>
            <p:cNvSpPr/>
            <p:nvPr/>
          </p:nvSpPr>
          <p:spPr>
            <a:xfrm>
              <a:off x="6257143" y="2209330"/>
              <a:ext cx="246078" cy="320735"/>
            </a:xfrm>
            <a:custGeom>
              <a:avLst/>
              <a:gdLst>
                <a:gd name="connsiteX0" fmla="*/ 0 w 402336"/>
                <a:gd name="connsiteY0" fmla="*/ 448056 h 539496"/>
                <a:gd name="connsiteX1" fmla="*/ 0 w 402336"/>
                <a:gd name="connsiteY1" fmla="*/ 539496 h 539496"/>
                <a:gd name="connsiteX2" fmla="*/ 402336 w 402336"/>
                <a:gd name="connsiteY2" fmla="*/ 0 h 539496"/>
                <a:gd name="connsiteX0" fmla="*/ 0 w 402336"/>
                <a:gd name="connsiteY0" fmla="*/ 448056 h 448056"/>
                <a:gd name="connsiteX1" fmla="*/ 142307 w 402336"/>
                <a:gd name="connsiteY1" fmla="*/ 369938 h 448056"/>
                <a:gd name="connsiteX2" fmla="*/ 402336 w 402336"/>
                <a:gd name="connsiteY2" fmla="*/ 0 h 448056"/>
                <a:gd name="connsiteX0" fmla="*/ 0 w 240291"/>
                <a:gd name="connsiteY0" fmla="*/ 511717 h 511717"/>
                <a:gd name="connsiteX1" fmla="*/ 142307 w 240291"/>
                <a:gd name="connsiteY1" fmla="*/ 433599 h 511717"/>
                <a:gd name="connsiteX2" fmla="*/ 240291 w 240291"/>
                <a:gd name="connsiteY2" fmla="*/ 0 h 511717"/>
                <a:gd name="connsiteX0" fmla="*/ 0 w 240291"/>
                <a:gd name="connsiteY0" fmla="*/ 511717 h 511717"/>
                <a:gd name="connsiteX1" fmla="*/ 119158 w 240291"/>
                <a:gd name="connsiteY1" fmla="*/ 173169 h 511717"/>
                <a:gd name="connsiteX2" fmla="*/ 240291 w 240291"/>
                <a:gd name="connsiteY2" fmla="*/ 0 h 511717"/>
                <a:gd name="connsiteX0" fmla="*/ 0 w 246078"/>
                <a:gd name="connsiteY0" fmla="*/ 320735 h 320735"/>
                <a:gd name="connsiteX1" fmla="*/ 124945 w 246078"/>
                <a:gd name="connsiteY1" fmla="*/ 173169 h 320735"/>
                <a:gd name="connsiteX2" fmla="*/ 246078 w 246078"/>
                <a:gd name="connsiteY2" fmla="*/ 0 h 3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078" h="320735">
                  <a:moveTo>
                    <a:pt x="0" y="320735"/>
                  </a:moveTo>
                  <a:lnTo>
                    <a:pt x="124945" y="173169"/>
                  </a:lnTo>
                  <a:cubicBezTo>
                    <a:pt x="259057" y="-6663"/>
                    <a:pt x="111966" y="179832"/>
                    <a:pt x="246078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096F4D3-ABDA-6F23-1ED3-D225C3CE591B}"/>
                </a:ext>
              </a:extLst>
            </p:cNvPr>
            <p:cNvSpPr/>
            <p:nvPr/>
          </p:nvSpPr>
          <p:spPr>
            <a:xfrm>
              <a:off x="11200691" y="1486608"/>
              <a:ext cx="242372" cy="758952"/>
            </a:xfrm>
            <a:custGeom>
              <a:avLst/>
              <a:gdLst>
                <a:gd name="connsiteX0" fmla="*/ 0 w 210312"/>
                <a:gd name="connsiteY0" fmla="*/ 658368 h 658368"/>
                <a:gd name="connsiteX1" fmla="*/ 192024 w 210312"/>
                <a:gd name="connsiteY1" fmla="*/ 36576 h 658368"/>
                <a:gd name="connsiteX2" fmla="*/ 210312 w 210312"/>
                <a:gd name="connsiteY2" fmla="*/ 0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" h="658368">
                  <a:moveTo>
                    <a:pt x="0" y="658368"/>
                  </a:moveTo>
                  <a:lnTo>
                    <a:pt x="192024" y="36576"/>
                  </a:lnTo>
                  <a:lnTo>
                    <a:pt x="210312" y="0"/>
                  </a:ln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A626FFB-AF6C-BBF9-DDEB-CACB9C066F41}"/>
                </a:ext>
              </a:extLst>
            </p:cNvPr>
            <p:cNvSpPr/>
            <p:nvPr/>
          </p:nvSpPr>
          <p:spPr>
            <a:xfrm>
              <a:off x="7661055" y="2501533"/>
              <a:ext cx="561927" cy="252624"/>
            </a:xfrm>
            <a:custGeom>
              <a:avLst/>
              <a:gdLst>
                <a:gd name="connsiteX0" fmla="*/ 512064 w 512064"/>
                <a:gd name="connsiteY0" fmla="*/ 64008 h 320040"/>
                <a:gd name="connsiteX1" fmla="*/ 301752 w 512064"/>
                <a:gd name="connsiteY1" fmla="*/ 0 h 320040"/>
                <a:gd name="connsiteX2" fmla="*/ 265176 w 512064"/>
                <a:gd name="connsiteY2" fmla="*/ 173736 h 320040"/>
                <a:gd name="connsiteX3" fmla="*/ 0 w 512064"/>
                <a:gd name="connsiteY3" fmla="*/ 320040 h 320040"/>
                <a:gd name="connsiteX0" fmla="*/ 512064 w 512064"/>
                <a:gd name="connsiteY0" fmla="*/ 64008 h 320040"/>
                <a:gd name="connsiteX1" fmla="*/ 301752 w 512064"/>
                <a:gd name="connsiteY1" fmla="*/ 0 h 320040"/>
                <a:gd name="connsiteX2" fmla="*/ 234898 w 512064"/>
                <a:gd name="connsiteY2" fmla="*/ 149513 h 320040"/>
                <a:gd name="connsiteX3" fmla="*/ 0 w 512064"/>
                <a:gd name="connsiteY3" fmla="*/ 320040 h 320040"/>
                <a:gd name="connsiteX0" fmla="*/ 502980 w 502980"/>
                <a:gd name="connsiteY0" fmla="*/ 64008 h 310957"/>
                <a:gd name="connsiteX1" fmla="*/ 292668 w 502980"/>
                <a:gd name="connsiteY1" fmla="*/ 0 h 310957"/>
                <a:gd name="connsiteX2" fmla="*/ 225814 w 502980"/>
                <a:gd name="connsiteY2" fmla="*/ 149513 h 310957"/>
                <a:gd name="connsiteX3" fmla="*/ 0 w 502980"/>
                <a:gd name="connsiteY3" fmla="*/ 310957 h 310957"/>
                <a:gd name="connsiteX0" fmla="*/ 509036 w 509036"/>
                <a:gd name="connsiteY0" fmla="*/ 124564 h 310957"/>
                <a:gd name="connsiteX1" fmla="*/ 292668 w 509036"/>
                <a:gd name="connsiteY1" fmla="*/ 0 h 310957"/>
                <a:gd name="connsiteX2" fmla="*/ 225814 w 509036"/>
                <a:gd name="connsiteY2" fmla="*/ 149513 h 310957"/>
                <a:gd name="connsiteX3" fmla="*/ 0 w 509036"/>
                <a:gd name="connsiteY3" fmla="*/ 310957 h 310957"/>
                <a:gd name="connsiteX0" fmla="*/ 509036 w 509036"/>
                <a:gd name="connsiteY0" fmla="*/ 57952 h 244345"/>
                <a:gd name="connsiteX1" fmla="*/ 289641 w 509036"/>
                <a:gd name="connsiteY1" fmla="*/ 0 h 244345"/>
                <a:gd name="connsiteX2" fmla="*/ 225814 w 509036"/>
                <a:gd name="connsiteY2" fmla="*/ 82901 h 244345"/>
                <a:gd name="connsiteX3" fmla="*/ 0 w 509036"/>
                <a:gd name="connsiteY3" fmla="*/ 244345 h 244345"/>
                <a:gd name="connsiteX0" fmla="*/ 509036 w 509036"/>
                <a:gd name="connsiteY0" fmla="*/ 57952 h 244345"/>
                <a:gd name="connsiteX1" fmla="*/ 289641 w 509036"/>
                <a:gd name="connsiteY1" fmla="*/ 0 h 244345"/>
                <a:gd name="connsiteX2" fmla="*/ 250037 w 509036"/>
                <a:gd name="connsiteY2" fmla="*/ 85928 h 244345"/>
                <a:gd name="connsiteX3" fmla="*/ 0 w 509036"/>
                <a:gd name="connsiteY3" fmla="*/ 244345 h 244345"/>
                <a:gd name="connsiteX0" fmla="*/ 506008 w 506008"/>
                <a:gd name="connsiteY0" fmla="*/ 57952 h 214067"/>
                <a:gd name="connsiteX1" fmla="*/ 286613 w 506008"/>
                <a:gd name="connsiteY1" fmla="*/ 0 h 214067"/>
                <a:gd name="connsiteX2" fmla="*/ 247009 w 506008"/>
                <a:gd name="connsiteY2" fmla="*/ 85928 h 214067"/>
                <a:gd name="connsiteX3" fmla="*/ 0 w 506008"/>
                <a:gd name="connsiteY3" fmla="*/ 214067 h 214067"/>
                <a:gd name="connsiteX0" fmla="*/ 515092 w 515092"/>
                <a:gd name="connsiteY0" fmla="*/ 57952 h 235262"/>
                <a:gd name="connsiteX1" fmla="*/ 295697 w 515092"/>
                <a:gd name="connsiteY1" fmla="*/ 0 h 235262"/>
                <a:gd name="connsiteX2" fmla="*/ 256093 w 515092"/>
                <a:gd name="connsiteY2" fmla="*/ 85928 h 235262"/>
                <a:gd name="connsiteX3" fmla="*/ 0 w 515092"/>
                <a:gd name="connsiteY3" fmla="*/ 235262 h 235262"/>
                <a:gd name="connsiteX0" fmla="*/ 515092 w 515092"/>
                <a:gd name="connsiteY0" fmla="*/ 57952 h 235262"/>
                <a:gd name="connsiteX1" fmla="*/ 295697 w 515092"/>
                <a:gd name="connsiteY1" fmla="*/ 0 h 235262"/>
                <a:gd name="connsiteX2" fmla="*/ 247009 w 515092"/>
                <a:gd name="connsiteY2" fmla="*/ 85928 h 235262"/>
                <a:gd name="connsiteX3" fmla="*/ 0 w 515092"/>
                <a:gd name="connsiteY3" fmla="*/ 235262 h 235262"/>
                <a:gd name="connsiteX0" fmla="*/ 518120 w 518120"/>
                <a:gd name="connsiteY0" fmla="*/ 79147 h 235262"/>
                <a:gd name="connsiteX1" fmla="*/ 295697 w 518120"/>
                <a:gd name="connsiteY1" fmla="*/ 0 h 235262"/>
                <a:gd name="connsiteX2" fmla="*/ 247009 w 518120"/>
                <a:gd name="connsiteY2" fmla="*/ 85928 h 235262"/>
                <a:gd name="connsiteX3" fmla="*/ 0 w 518120"/>
                <a:gd name="connsiteY3" fmla="*/ 235262 h 235262"/>
                <a:gd name="connsiteX0" fmla="*/ 527203 w 527203"/>
                <a:gd name="connsiteY0" fmla="*/ 57952 h 235262"/>
                <a:gd name="connsiteX1" fmla="*/ 295697 w 527203"/>
                <a:gd name="connsiteY1" fmla="*/ 0 h 235262"/>
                <a:gd name="connsiteX2" fmla="*/ 247009 w 527203"/>
                <a:gd name="connsiteY2" fmla="*/ 85928 h 235262"/>
                <a:gd name="connsiteX3" fmla="*/ 0 w 527203"/>
                <a:gd name="connsiteY3" fmla="*/ 235262 h 235262"/>
                <a:gd name="connsiteX0" fmla="*/ 567714 w 567714"/>
                <a:gd name="connsiteY0" fmla="*/ 57952 h 131090"/>
                <a:gd name="connsiteX1" fmla="*/ 336208 w 567714"/>
                <a:gd name="connsiteY1" fmla="*/ 0 h 131090"/>
                <a:gd name="connsiteX2" fmla="*/ 287520 w 567714"/>
                <a:gd name="connsiteY2" fmla="*/ 85928 h 131090"/>
                <a:gd name="connsiteX3" fmla="*/ 0 w 567714"/>
                <a:gd name="connsiteY3" fmla="*/ 131090 h 131090"/>
                <a:gd name="connsiteX0" fmla="*/ 567714 w 567714"/>
                <a:gd name="connsiteY0" fmla="*/ 81983 h 155121"/>
                <a:gd name="connsiteX1" fmla="*/ 336208 w 567714"/>
                <a:gd name="connsiteY1" fmla="*/ 24031 h 155121"/>
                <a:gd name="connsiteX2" fmla="*/ 247009 w 567714"/>
                <a:gd name="connsiteY2" fmla="*/ 0 h 155121"/>
                <a:gd name="connsiteX3" fmla="*/ 0 w 567714"/>
                <a:gd name="connsiteY3" fmla="*/ 155121 h 155121"/>
                <a:gd name="connsiteX0" fmla="*/ 567714 w 567714"/>
                <a:gd name="connsiteY0" fmla="*/ 179486 h 252624"/>
                <a:gd name="connsiteX1" fmla="*/ 301484 w 567714"/>
                <a:gd name="connsiteY1" fmla="*/ 0 h 252624"/>
                <a:gd name="connsiteX2" fmla="*/ 247009 w 567714"/>
                <a:gd name="connsiteY2" fmla="*/ 97503 h 252624"/>
                <a:gd name="connsiteX3" fmla="*/ 0 w 567714"/>
                <a:gd name="connsiteY3" fmla="*/ 252624 h 252624"/>
                <a:gd name="connsiteX0" fmla="*/ 561927 w 561927"/>
                <a:gd name="connsiteY0" fmla="*/ 75314 h 252624"/>
                <a:gd name="connsiteX1" fmla="*/ 301484 w 561927"/>
                <a:gd name="connsiteY1" fmla="*/ 0 h 252624"/>
                <a:gd name="connsiteX2" fmla="*/ 247009 w 561927"/>
                <a:gd name="connsiteY2" fmla="*/ 97503 h 252624"/>
                <a:gd name="connsiteX3" fmla="*/ 0 w 561927"/>
                <a:gd name="connsiteY3" fmla="*/ 252624 h 25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7" h="252624">
                  <a:moveTo>
                    <a:pt x="561927" y="75314"/>
                  </a:moveTo>
                  <a:lnTo>
                    <a:pt x="301484" y="0"/>
                  </a:lnTo>
                  <a:lnTo>
                    <a:pt x="247009" y="97503"/>
                  </a:lnTo>
                  <a:cubicBezTo>
                    <a:pt x="158617" y="146271"/>
                    <a:pt x="88392" y="203856"/>
                    <a:pt x="0" y="252624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D4FDDE3D-116B-3B29-F5BC-E656A9873FD4}"/>
                </a:ext>
              </a:extLst>
            </p:cNvPr>
            <p:cNvSpPr/>
            <p:nvPr/>
          </p:nvSpPr>
          <p:spPr>
            <a:xfrm>
              <a:off x="5932967" y="5514574"/>
              <a:ext cx="708837" cy="2870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WW18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4FBBAFD-0A1A-E6A0-BF52-C70E3471B13B}"/>
                </a:ext>
              </a:extLst>
            </p:cNvPr>
            <p:cNvSpPr txBox="1"/>
            <p:nvPr/>
          </p:nvSpPr>
          <p:spPr>
            <a:xfrm>
              <a:off x="6819014" y="3053798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WW3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D35E525-57C1-B45A-2A32-4329855B4870}"/>
                </a:ext>
              </a:extLst>
            </p:cNvPr>
            <p:cNvSpPr txBox="1"/>
            <p:nvPr/>
          </p:nvSpPr>
          <p:spPr>
            <a:xfrm>
              <a:off x="7712149" y="1275729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WW13</a:t>
              </a:r>
            </a:p>
          </p:txBody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0CE01A35-A268-FE3A-7EA8-7D5064F8DE32}"/>
                </a:ext>
              </a:extLst>
            </p:cNvPr>
            <p:cNvSpPr/>
            <p:nvPr/>
          </p:nvSpPr>
          <p:spPr>
            <a:xfrm>
              <a:off x="7830152" y="399577"/>
              <a:ext cx="219776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F9529043-9B93-B4A3-8174-250B54DDBDE3}"/>
                </a:ext>
              </a:extLst>
            </p:cNvPr>
            <p:cNvSpPr/>
            <p:nvPr/>
          </p:nvSpPr>
          <p:spPr>
            <a:xfrm>
              <a:off x="9776169" y="1803859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1BABBDA5-204D-8A9B-4125-E14E371840DD}"/>
                </a:ext>
              </a:extLst>
            </p:cNvPr>
            <p:cNvSpPr/>
            <p:nvPr/>
          </p:nvSpPr>
          <p:spPr>
            <a:xfrm>
              <a:off x="11127539" y="1249943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47D6F3B8-4BC1-5879-AF9A-D7AD8CEEA357}"/>
                </a:ext>
              </a:extLst>
            </p:cNvPr>
            <p:cNvSpPr/>
            <p:nvPr/>
          </p:nvSpPr>
          <p:spPr>
            <a:xfrm>
              <a:off x="10885167" y="2264183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3FAEC4F1-2164-E738-6C38-A723B10575B7}"/>
                </a:ext>
              </a:extLst>
            </p:cNvPr>
            <p:cNvSpPr/>
            <p:nvPr/>
          </p:nvSpPr>
          <p:spPr>
            <a:xfrm>
              <a:off x="8162885" y="2225903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8A0F00F5-41D3-4E25-A8A0-BFDC38050387}"/>
                </a:ext>
              </a:extLst>
            </p:cNvPr>
            <p:cNvSpPr/>
            <p:nvPr/>
          </p:nvSpPr>
          <p:spPr>
            <a:xfrm>
              <a:off x="6708781" y="2193637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978B95B7-4DC4-4815-3581-7997F5B157E8}"/>
                </a:ext>
              </a:extLst>
            </p:cNvPr>
            <p:cNvSpPr/>
            <p:nvPr/>
          </p:nvSpPr>
          <p:spPr>
            <a:xfrm>
              <a:off x="6301666" y="1249943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AB6C1112-9846-BFB6-95EC-D9B25AB06267}"/>
                </a:ext>
              </a:extLst>
            </p:cNvPr>
            <p:cNvSpPr/>
            <p:nvPr/>
          </p:nvSpPr>
          <p:spPr>
            <a:xfrm>
              <a:off x="5997645" y="2295201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26D4FB3C-A2E3-5488-3196-04977C110FD0}"/>
                </a:ext>
              </a:extLst>
            </p:cNvPr>
            <p:cNvSpPr/>
            <p:nvPr/>
          </p:nvSpPr>
          <p:spPr>
            <a:xfrm>
              <a:off x="8624838" y="1183465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7CB99644-F976-915D-EAF3-DF008D091FED}"/>
                </a:ext>
              </a:extLst>
            </p:cNvPr>
            <p:cNvSpPr/>
            <p:nvPr/>
          </p:nvSpPr>
          <p:spPr>
            <a:xfrm>
              <a:off x="8130863" y="960484"/>
              <a:ext cx="242372" cy="2616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1" name="Circle: Hollow 140">
            <a:extLst>
              <a:ext uri="{FF2B5EF4-FFF2-40B4-BE49-F238E27FC236}">
                <a16:creationId xmlns:a16="http://schemas.microsoft.com/office/drawing/2014/main" id="{AA4A781D-25BE-F02F-58DD-A664DDC9D536}"/>
              </a:ext>
            </a:extLst>
          </p:cNvPr>
          <p:cNvSpPr/>
          <p:nvPr/>
        </p:nvSpPr>
        <p:spPr>
          <a:xfrm>
            <a:off x="8093918" y="2784125"/>
            <a:ext cx="657726" cy="625274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Circle: Hollow 141">
            <a:extLst>
              <a:ext uri="{FF2B5EF4-FFF2-40B4-BE49-F238E27FC236}">
                <a16:creationId xmlns:a16="http://schemas.microsoft.com/office/drawing/2014/main" id="{787B5BE4-32CA-4F71-90D5-B879FE1C7381}"/>
              </a:ext>
            </a:extLst>
          </p:cNvPr>
          <p:cNvSpPr/>
          <p:nvPr/>
        </p:nvSpPr>
        <p:spPr>
          <a:xfrm>
            <a:off x="8655391" y="1759969"/>
            <a:ext cx="657726" cy="625274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Circle: Hollow 142">
            <a:extLst>
              <a:ext uri="{FF2B5EF4-FFF2-40B4-BE49-F238E27FC236}">
                <a16:creationId xmlns:a16="http://schemas.microsoft.com/office/drawing/2014/main" id="{DFB2E0E1-EEB3-8FD3-59DC-F85665636E2E}"/>
              </a:ext>
            </a:extLst>
          </p:cNvPr>
          <p:cNvSpPr/>
          <p:nvPr/>
        </p:nvSpPr>
        <p:spPr>
          <a:xfrm>
            <a:off x="6290585" y="1841562"/>
            <a:ext cx="657726" cy="625274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EDC9-1DF7-E818-091C-7A06DC46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/>
          <a:lstStyle/>
          <a:p>
            <a:r>
              <a:rPr lang="en-US" dirty="0"/>
              <a:t>Surface Drainage Projects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F8EB62-8B93-AF29-7556-FE0761194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737445"/>
              </p:ext>
            </p:extLst>
          </p:nvPr>
        </p:nvGraphicFramePr>
        <p:xfrm>
          <a:off x="838199" y="1229984"/>
          <a:ext cx="10072323" cy="553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18661" imgH="4794294" progId="Excel.Sheet.12">
                  <p:embed/>
                </p:oleObj>
              </mc:Choice>
              <mc:Fallback>
                <p:oleObj name="Worksheet" r:id="rId2" imgW="8718661" imgH="47942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199" y="1229984"/>
                        <a:ext cx="10072323" cy="553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83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80405</TotalTime>
  <Words>178</Words>
  <Application>Microsoft Office PowerPoint</Application>
  <PresentationFormat>Widescreen</PresentationFormat>
  <Paragraphs>46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Worksheet</vt:lpstr>
      <vt:lpstr>     ACLAD Status  3/10/2024          Pumping 78,221 GPD</vt:lpstr>
      <vt:lpstr>DDW Status</vt:lpstr>
      <vt:lpstr>Surface Drainage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178</cp:revision>
  <dcterms:created xsi:type="dcterms:W3CDTF">2021-09-08T16:58:12Z</dcterms:created>
  <dcterms:modified xsi:type="dcterms:W3CDTF">2025-03-10T15:55:47Z</dcterms:modified>
</cp:coreProperties>
</file>