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6" r:id="rId2"/>
    <p:sldId id="299" r:id="rId3"/>
    <p:sldId id="300" r:id="rId4"/>
    <p:sldId id="324" r:id="rId5"/>
    <p:sldId id="261" r:id="rId6"/>
    <p:sldId id="325" r:id="rId7"/>
    <p:sldId id="32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6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57A7B-958F-46A6-8E37-2A1C724AD03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02BA5-687B-48FB-B413-CE5DAD69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5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2BA5-687B-48FB-B413-CE5DAD6936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0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2173B-5E5F-41B9-9B11-A24A207CF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04F90B-924C-480C-B2CB-E1BC14674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FAC83-7D43-4919-99F5-9A53AB2D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E6974-20F8-4635-A842-99907044C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3A601-F585-4A03-889C-6E40E664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0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BDA2-8869-4E2E-A1BC-53087A82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10AF1-7856-4B4D-9D61-690FAA159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C128A-857F-4D83-A839-0A5840B7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1DF56-409C-499B-833D-340AD41F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77BF4-9BC5-41EF-ACDD-3BF26B02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6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231D7F-9E71-4A6F-ACF5-28D628CE7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1346F5-7419-433F-88E3-5872B4611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B2409-C079-4506-A66E-2A92B98C1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3D317-702D-40BB-AD1E-5844C4676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6E7AD-DBB4-42DC-A7D2-CDE7EDC3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3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2A23-C574-48AE-BB12-2E52A52B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634AC-4EF7-49D6-8914-6241D8759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80D65-02F9-4A09-A1D4-CC7309224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27059-48FA-414F-B7E7-5268789B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4EB66-9EE1-4496-880C-91B08AE5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4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3E88C-1FA0-4A02-9BDF-DD3B15597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5838F-BD58-4203-83BF-2C63E77D8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83F84-6D88-4389-B370-845AF8D4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4ACC6-44A0-4B27-A177-8E3DC1635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2E4CE-2766-4B68-BA0F-11A88611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6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ACD4-B345-421A-B8ED-2414CDDB1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A185-43EA-4D3C-AD09-A47E408B8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0B96AE-91C6-449B-8A7C-DB21D605B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4FCCC-8B45-44D3-9EC2-96782B84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BAA71-D9AC-4BA1-B4A2-AF44340C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673E6-5AF4-422C-8D37-4C8BBE9C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5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2DFF4-DC62-4489-B767-18C11709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E1F1F-BE33-4C37-AA50-13AFB6E0B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3A8A2-F277-4EDD-AE4E-9F2624337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CC345-1924-42F0-91BE-DD558A969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AF1FDE-BB96-45EF-90FF-49ADAEBE30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7C3D16-0A2B-4C06-B8AF-B83899F9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F6E73F-BE00-4978-9C09-E74E980A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EE95EC-E301-48FA-B6B4-FEFD9A44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FF1B1-DCE8-4DB3-8DCB-7486E8F32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C357F-AED2-45C1-8954-0B1E7E0C8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E0388-580D-49B1-B688-4F6C86A31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076D4-9AE2-41B9-9155-7B328202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DD77D-E48D-47BB-8C0D-31E30A044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3A0B75-B62B-4673-BD5A-792BC633E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F00DB-ACFB-4E00-8ED0-75BF601D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6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EB5F0-EF05-4B53-984B-8A775B5B9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F52F8-B744-45C6-96C8-3E219302C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D0E58-82E1-4C2A-BE15-9B2CE6F34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165E8-42DA-4974-A461-48701FAAF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237CF-B3DA-40D4-B33B-4EBB2F366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0D86B-BABD-42DD-8352-B1DA51CD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4CF8-654D-49B1-9798-3DD760B50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6E8A16-F0B9-4876-B0C3-5829ED35F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84906-D005-4E34-AE3B-BBB068CB2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668A6-E10F-4FF3-9E6B-F14A1B52D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0CC58-6623-4749-87C3-766593E9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FAEB0-19DE-4BD6-8D71-088F23A5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1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1F5736-48A1-45A1-8E4B-F3DA2B5D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02E0-4C45-4BAF-B10D-6B47BEB05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49E57-9ABC-4C85-A3F5-088BB2ECF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E00AE-A0A4-4A0E-9597-F620A4EE01C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2D850-79F7-429A-A659-6E0C4A334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3FA58-C151-426A-9D24-5BC585881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7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562AE-91C5-4142-A3A3-5F7534CAA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75" y="126566"/>
            <a:ext cx="10515600" cy="999466"/>
          </a:xfrm>
        </p:spPr>
        <p:txBody>
          <a:bodyPr>
            <a:normAutofit fontScale="90000"/>
          </a:bodyPr>
          <a:lstStyle/>
          <a:p>
            <a:r>
              <a:rPr lang="en-US" dirty="0"/>
              <a:t>     ACLAD Status		</a:t>
            </a:r>
            <a:r>
              <a:rPr lang="en-US" sz="3200" dirty="0"/>
              <a:t>2/10/2024          </a:t>
            </a:r>
            <a:r>
              <a:rPr lang="en-US" sz="3200" dirty="0">
                <a:solidFill>
                  <a:srgbClr val="FF0000"/>
                </a:solidFill>
              </a:rPr>
              <a:t>Pumping 80-100K GPD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5796788-73FC-4BBE-B7BC-A6AD0DF21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16262" y="1164077"/>
            <a:ext cx="6580610" cy="4958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Maintenance</a:t>
            </a:r>
          </a:p>
          <a:p>
            <a:pPr lvl="1"/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9 wells operational on generators, 8 wells sheared</a:t>
            </a:r>
          </a:p>
          <a:p>
            <a:pPr lvl="1"/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Multiple </a:t>
            </a:r>
            <a:r>
              <a:rPr lang="en-US" sz="1400" b="1" dirty="0" err="1">
                <a:solidFill>
                  <a:srgbClr val="222222"/>
                </a:solidFill>
                <a:latin typeface="Arial" panose="020B0604020202020204" pitchFamily="34" charset="0"/>
              </a:rPr>
              <a:t>drainline</a:t>
            </a: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 breaks</a:t>
            </a:r>
          </a:p>
          <a:p>
            <a:pPr lvl="1"/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Planning to replace ~1600’ with above ground 4” PVC</a:t>
            </a:r>
          </a:p>
          <a:p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Generator Noise Reduction</a:t>
            </a:r>
          </a:p>
          <a:p>
            <a:pPr lvl="1"/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PBCA Architectural Committee proposing guidelines</a:t>
            </a:r>
          </a:p>
          <a:p>
            <a:r>
              <a:rPr lang="en-US" sz="1800" b="1" dirty="0"/>
              <a:t>Surface Drainage highlights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Narcissa/Cinnamon	</a:t>
            </a:r>
            <a:r>
              <a:rPr lang="en-US" sz="1600" b="1" dirty="0">
                <a:solidFill>
                  <a:srgbClr val="FF0000"/>
                </a:solidFill>
              </a:rPr>
              <a:t>Phase 1 complete, </a:t>
            </a:r>
            <a:r>
              <a:rPr lang="en-US" sz="1600" b="1" dirty="0" err="1">
                <a:solidFill>
                  <a:srgbClr val="FF0000"/>
                </a:solidFill>
              </a:rPr>
              <a:t>add’l</a:t>
            </a:r>
            <a:r>
              <a:rPr lang="en-US" sz="1600" b="1" dirty="0">
                <a:solidFill>
                  <a:srgbClr val="FF0000"/>
                </a:solidFill>
              </a:rPr>
              <a:t> 80’ planned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Vanderlip Dr.   </a:t>
            </a:r>
            <a:r>
              <a:rPr lang="en-US" sz="1600" b="1" dirty="0">
                <a:solidFill>
                  <a:srgbClr val="FF0000"/>
                </a:solidFill>
              </a:rPr>
              <a:t>(Completed and repaired)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Figtree Cul de Sac work started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ACLAD Trash Pump, a learning process</a:t>
            </a:r>
          </a:p>
          <a:p>
            <a:pPr marL="285750" indent="-285750"/>
            <a:r>
              <a:rPr lang="en-US" sz="1800" b="1" dirty="0"/>
              <a:t>FEMA Appeal</a:t>
            </a:r>
          </a:p>
          <a:p>
            <a:pPr marL="742950" lvl="1" indent="-285750"/>
            <a:r>
              <a:rPr lang="en-US" sz="1600" b="1" dirty="0"/>
              <a:t>FEMA denied Winter Storms application due to “pre-existing landslide”</a:t>
            </a:r>
          </a:p>
          <a:p>
            <a:pPr marL="742950" lvl="1" indent="-285750"/>
            <a:r>
              <a:rPr lang="en-US" sz="1600" b="1" dirty="0"/>
              <a:t>RPV hiring appeal author for joint RPV/ACLAD/KCLAD Appeal – RPV asking for $5-10K contribution</a:t>
            </a:r>
          </a:p>
          <a:p>
            <a:pPr lvl="1"/>
            <a:endParaRPr lang="en-US" sz="1400" b="1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6BFF1209-5127-C52C-8224-35053A253CA9}"/>
              </a:ext>
            </a:extLst>
          </p:cNvPr>
          <p:cNvSpPr txBox="1">
            <a:spLocks/>
          </p:cNvSpPr>
          <p:nvPr/>
        </p:nvSpPr>
        <p:spPr>
          <a:xfrm>
            <a:off x="6895206" y="2203643"/>
            <a:ext cx="4456553" cy="59965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/>
          </a:p>
          <a:p>
            <a:pPr marL="457200" lvl="1" indent="0">
              <a:buNone/>
            </a:pP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endParaRPr lang="en-US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299B89-8C1C-681A-54F3-AE1928A7FE3D}"/>
              </a:ext>
            </a:extLst>
          </p:cNvPr>
          <p:cNvSpPr txBox="1"/>
          <p:nvPr/>
        </p:nvSpPr>
        <p:spPr>
          <a:xfrm>
            <a:off x="9667411" y="5476026"/>
            <a:ext cx="1385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View looking</a:t>
            </a:r>
          </a:p>
          <a:p>
            <a:r>
              <a:rPr lang="en-US" dirty="0">
                <a:solidFill>
                  <a:schemeClr val="bg1"/>
                </a:solidFill>
              </a:rPr>
              <a:t>Down WW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512B9B-79CC-4F50-755A-300F1DA118D8}"/>
              </a:ext>
            </a:extLst>
          </p:cNvPr>
          <p:cNvSpPr txBox="1"/>
          <p:nvPr/>
        </p:nvSpPr>
        <p:spPr>
          <a:xfrm>
            <a:off x="7057022" y="626531"/>
            <a:ext cx="44565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b="1" dirty="0"/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Attachments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Detailed well status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Surface Drainage planned Projects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Deep Dewatering Well Plan	</a:t>
            </a:r>
          </a:p>
          <a:p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F1A868-D81B-4D91-6F37-96074C473975}"/>
              </a:ext>
            </a:extLst>
          </p:cNvPr>
          <p:cNvSpPr txBox="1"/>
          <p:nvPr/>
        </p:nvSpPr>
        <p:spPr>
          <a:xfrm>
            <a:off x="8947355" y="6037241"/>
            <a:ext cx="2481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Pumping on Ginger Root</a:t>
            </a:r>
          </a:p>
        </p:txBody>
      </p:sp>
      <p:pic>
        <p:nvPicPr>
          <p:cNvPr id="10" name="Picture 9" descr="A person holding a hose and a trailer&#10;&#10;AI-generated content may be incorrect.">
            <a:extLst>
              <a:ext uri="{FF2B5EF4-FFF2-40B4-BE49-F238E27FC236}">
                <a16:creationId xmlns:a16="http://schemas.microsoft.com/office/drawing/2014/main" id="{ADCBB31E-BF21-2790-8086-CEE338C16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5" b="22690"/>
          <a:stretch/>
        </p:blipFill>
        <p:spPr>
          <a:xfrm>
            <a:off x="8185019" y="3429000"/>
            <a:ext cx="3692386" cy="25027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3F28FF-202C-12EC-FD93-CA301B45027C}"/>
              </a:ext>
            </a:extLst>
          </p:cNvPr>
          <p:cNvSpPr/>
          <p:nvPr/>
        </p:nvSpPr>
        <p:spPr>
          <a:xfrm rot="19170234">
            <a:off x="2347285" y="2055828"/>
            <a:ext cx="639029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64130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903D-BDAD-E49A-5525-A189F414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Individual well status:  					</a:t>
            </a:r>
            <a:r>
              <a:rPr lang="en-US" sz="3100" dirty="0"/>
              <a:t>2/10/25</a:t>
            </a:r>
            <a:r>
              <a:rPr lang="en-US" sz="3600" dirty="0"/>
              <a:t>   </a:t>
            </a:r>
            <a:br>
              <a:rPr lang="en-US" sz="3600" dirty="0"/>
            </a:br>
            <a:r>
              <a:rPr lang="en-US" sz="3600" dirty="0"/>
              <a:t>						</a:t>
            </a:r>
            <a:r>
              <a:rPr lang="en-US" sz="2800" b="1" dirty="0">
                <a:solidFill>
                  <a:srgbClr val="FF0000"/>
                </a:solidFill>
              </a:rPr>
              <a:t>Current System Capacity ~100K GPD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						</a:t>
            </a:r>
            <a:endParaRPr lang="en-US" sz="1800" b="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CE1B38B-871D-F3CE-C659-ADC142127E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31522"/>
              </p:ext>
            </p:extLst>
          </p:nvPr>
        </p:nvGraphicFramePr>
        <p:xfrm>
          <a:off x="838200" y="1690688"/>
          <a:ext cx="10515600" cy="515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449">
                  <a:extLst>
                    <a:ext uri="{9D8B030D-6E8A-4147-A177-3AD203B41FA5}">
                      <a16:colId xmlns:a16="http://schemas.microsoft.com/office/drawing/2014/main" val="1547998218"/>
                    </a:ext>
                  </a:extLst>
                </a:gridCol>
                <a:gridCol w="2204581">
                  <a:extLst>
                    <a:ext uri="{9D8B030D-6E8A-4147-A177-3AD203B41FA5}">
                      <a16:colId xmlns:a16="http://schemas.microsoft.com/office/drawing/2014/main" val="1165855727"/>
                    </a:ext>
                  </a:extLst>
                </a:gridCol>
                <a:gridCol w="1102291">
                  <a:extLst>
                    <a:ext uri="{9D8B030D-6E8A-4147-A177-3AD203B41FA5}">
                      <a16:colId xmlns:a16="http://schemas.microsoft.com/office/drawing/2014/main" val="3191208973"/>
                    </a:ext>
                  </a:extLst>
                </a:gridCol>
                <a:gridCol w="6531279">
                  <a:extLst>
                    <a:ext uri="{9D8B030D-6E8A-4147-A177-3AD203B41FA5}">
                      <a16:colId xmlns:a16="http://schemas.microsoft.com/office/drawing/2014/main" val="3577973755"/>
                    </a:ext>
                  </a:extLst>
                </a:gridCol>
              </a:tblGrid>
              <a:tr h="827923">
                <a:tc>
                  <a:txBody>
                    <a:bodyPr/>
                    <a:lstStyle/>
                    <a:p>
                      <a:r>
                        <a:rPr lang="en-US" dirty="0"/>
                        <a:t>WW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GPD*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675653"/>
                  </a:ext>
                </a:extLst>
              </a:tr>
              <a:tr h="33687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Narcissa/Ginger 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13,642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Operating on Generator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199681"/>
                  </a:ext>
                </a:extLst>
              </a:tr>
              <a:tr h="34248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Lower Narcissa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Sheared, pump stuck in casing,  Will look into alternative pumps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3668"/>
                  </a:ext>
                </a:extLst>
              </a:tr>
              <a:tr h="3415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Figtree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4,067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Operating on Generator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576139"/>
                  </a:ext>
                </a:extLst>
              </a:tr>
              <a:tr h="3415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Lower Figtree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Sheared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692605"/>
                  </a:ext>
                </a:extLst>
              </a:tr>
              <a:tr h="5895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Clove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1,926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Added propane shut off timer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177938"/>
                  </a:ext>
                </a:extLst>
              </a:tr>
              <a:tr h="443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Mid Narcissa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Sheared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395635"/>
                  </a:ext>
                </a:extLst>
              </a:tr>
              <a:tr h="3415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Mid </a:t>
                      </a:r>
                      <a:r>
                        <a:rPr lang="en-US" dirty="0" err="1"/>
                        <a:t>Sweetbay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Sheared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422771"/>
                  </a:ext>
                </a:extLst>
              </a:tr>
              <a:tr h="3415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Beach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 Power, maybe able to power with DDW nearby.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25271"/>
                  </a:ext>
                </a:extLst>
              </a:tr>
              <a:tr h="3415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Figtree </a:t>
                      </a:r>
                      <a:r>
                        <a:rPr lang="en-US" dirty="0" err="1"/>
                        <a:t>Cul</a:t>
                      </a:r>
                      <a:r>
                        <a:rPr lang="en-US" dirty="0"/>
                        <a:t> de sac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 Water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004898"/>
                  </a:ext>
                </a:extLst>
              </a:tr>
              <a:tr h="3415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Bean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29,877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Operating on Generator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697320"/>
                  </a:ext>
                </a:extLst>
              </a:tr>
              <a:tr h="2378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Upper Ginger 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13,566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Operating on Generator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076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39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1170-853D-90F5-2E7A-2C988F4C3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well status			 2/10/24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7422E0EA-104A-99E1-5CCE-B8289490E9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7342007"/>
              </p:ext>
            </p:extLst>
          </p:nvPr>
        </p:nvGraphicFramePr>
        <p:xfrm>
          <a:off x="882563" y="1474896"/>
          <a:ext cx="10426874" cy="4509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562">
                  <a:extLst>
                    <a:ext uri="{9D8B030D-6E8A-4147-A177-3AD203B41FA5}">
                      <a16:colId xmlns:a16="http://schemas.microsoft.com/office/drawing/2014/main" val="1547998218"/>
                    </a:ext>
                  </a:extLst>
                </a:gridCol>
                <a:gridCol w="2229633">
                  <a:extLst>
                    <a:ext uri="{9D8B030D-6E8A-4147-A177-3AD203B41FA5}">
                      <a16:colId xmlns:a16="http://schemas.microsoft.com/office/drawing/2014/main" val="1165855727"/>
                    </a:ext>
                  </a:extLst>
                </a:gridCol>
                <a:gridCol w="964504">
                  <a:extLst>
                    <a:ext uri="{9D8B030D-6E8A-4147-A177-3AD203B41FA5}">
                      <a16:colId xmlns:a16="http://schemas.microsoft.com/office/drawing/2014/main" val="3191208973"/>
                    </a:ext>
                  </a:extLst>
                </a:gridCol>
                <a:gridCol w="6481175">
                  <a:extLst>
                    <a:ext uri="{9D8B030D-6E8A-4147-A177-3AD203B41FA5}">
                      <a16:colId xmlns:a16="http://schemas.microsoft.com/office/drawing/2014/main" val="3577973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GPD*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675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King/</a:t>
                      </a:r>
                      <a:r>
                        <a:rPr lang="en-US" dirty="0" err="1"/>
                        <a:t>Sweetbay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16,478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Operating on Generator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199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Vanderlip</a:t>
                      </a:r>
                      <a:r>
                        <a:rPr lang="en-US" dirty="0"/>
                        <a:t>/Narcissa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16,761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Operating on Generator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3668"/>
                  </a:ext>
                </a:extLst>
              </a:tr>
              <a:tr h="4409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Petak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Sweetbay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6,949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Operating on Generator and shallow well pump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576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Thyme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Working on sewer generator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692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Olmsted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 Power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177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Beach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 Power, may be able to power with new DDW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395635"/>
                  </a:ext>
                </a:extLst>
              </a:tr>
              <a:tr h="3503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Olmsted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 Power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422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Sweetbay</a:t>
                      </a:r>
                      <a:r>
                        <a:rPr lang="en-US" dirty="0"/>
                        <a:t>/Yamaguchi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Sheared Planning to redrill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25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 of Narcissa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Need to install generator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004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Narcissa/Altamira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Sheared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697320"/>
                  </a:ext>
                </a:extLst>
              </a:tr>
              <a:tr h="23500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Narcissa/Hunter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Sheared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076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017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EDC9-1DF7-E818-091C-7A06DC46B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5752"/>
          </a:xfrm>
        </p:spPr>
        <p:txBody>
          <a:bodyPr/>
          <a:lstStyle/>
          <a:p>
            <a:r>
              <a:rPr lang="en-US" dirty="0"/>
              <a:t>Surface Drainage Projects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AF8EB62-8B93-AF29-7556-FE0761194C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737445"/>
              </p:ext>
            </p:extLst>
          </p:nvPr>
        </p:nvGraphicFramePr>
        <p:xfrm>
          <a:off x="838199" y="1229984"/>
          <a:ext cx="10072323" cy="5538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718661" imgH="4794294" progId="Excel.Sheet.12">
                  <p:embed/>
                </p:oleObj>
              </mc:Choice>
              <mc:Fallback>
                <p:oleObj name="Worksheet" r:id="rId2" imgW="8718661" imgH="47942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199" y="1229984"/>
                        <a:ext cx="10072323" cy="5538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0835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43995-DD71-339C-F735-26EA3D803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38478" cy="1325563"/>
          </a:xfrm>
        </p:spPr>
        <p:txBody>
          <a:bodyPr>
            <a:noAutofit/>
          </a:bodyPr>
          <a:lstStyle/>
          <a:p>
            <a:r>
              <a:rPr lang="en-US" sz="3200" dirty="0"/>
              <a:t>ACLAD Well System with DDW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91249-48E8-98A6-2BB1-4BD1E92B5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94" y="4685716"/>
            <a:ext cx="3769047" cy="209638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WW XX </a:t>
            </a:r>
            <a:r>
              <a:rPr lang="en-US" sz="2000" dirty="0"/>
              <a:t>- Operating Wells</a:t>
            </a:r>
          </a:p>
          <a:p>
            <a:pPr marL="0" indent="0">
              <a:buNone/>
            </a:pPr>
            <a:r>
              <a:rPr lang="en-US" sz="2000" dirty="0"/>
              <a:t>                - existing drainage lines</a:t>
            </a:r>
          </a:p>
          <a:p>
            <a:pPr marL="0" indent="0">
              <a:buNone/>
            </a:pPr>
            <a:r>
              <a:rPr lang="en-US" sz="2000" dirty="0"/>
              <a:t>                - new drainage lines</a:t>
            </a:r>
          </a:p>
          <a:p>
            <a:pPr marL="0" indent="0">
              <a:buNone/>
            </a:pPr>
            <a:r>
              <a:rPr lang="en-US" sz="2000" dirty="0"/>
              <a:t>                - existing DDW</a:t>
            </a:r>
          </a:p>
          <a:p>
            <a:pPr marL="0" indent="0">
              <a:buNone/>
            </a:pPr>
            <a:r>
              <a:rPr lang="en-US" sz="2000" dirty="0"/>
              <a:t>                - new DDW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BF561-A3BE-85A7-877D-3D14C33F2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94" y="0"/>
            <a:ext cx="7507706" cy="6858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84F75DC-7ED1-2B27-17E3-070440BA6919}"/>
              </a:ext>
            </a:extLst>
          </p:cNvPr>
          <p:cNvSpPr txBox="1"/>
          <p:nvPr/>
        </p:nvSpPr>
        <p:spPr>
          <a:xfrm>
            <a:off x="6287386" y="779541"/>
            <a:ext cx="6014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WW12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62DF430-C0E7-98E1-8BBE-9E4B7E3178D3}"/>
              </a:ext>
            </a:extLst>
          </p:cNvPr>
          <p:cNvSpPr txBox="1"/>
          <p:nvPr/>
        </p:nvSpPr>
        <p:spPr>
          <a:xfrm>
            <a:off x="6478772" y="1974299"/>
            <a:ext cx="5261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1D31F8-4495-6A1D-1E37-FBD0E254B6A0}"/>
              </a:ext>
            </a:extLst>
          </p:cNvPr>
          <p:cNvSpPr txBox="1"/>
          <p:nvPr/>
        </p:nvSpPr>
        <p:spPr>
          <a:xfrm>
            <a:off x="9158176" y="648736"/>
            <a:ext cx="6014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WW15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FE03CA6-F795-8D6C-9FDA-E72702788DCA}"/>
              </a:ext>
            </a:extLst>
          </p:cNvPr>
          <p:cNvSpPr txBox="1"/>
          <p:nvPr/>
        </p:nvSpPr>
        <p:spPr>
          <a:xfrm>
            <a:off x="8789581" y="2381515"/>
            <a:ext cx="6014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WW11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E839900-5890-1F95-1D36-55B00ED82C6E}"/>
              </a:ext>
            </a:extLst>
          </p:cNvPr>
          <p:cNvSpPr txBox="1"/>
          <p:nvPr/>
        </p:nvSpPr>
        <p:spPr>
          <a:xfrm>
            <a:off x="8137424" y="2512320"/>
            <a:ext cx="6014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WW17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E12D70A-B78D-C529-DBCD-158C7E42F374}"/>
              </a:ext>
            </a:extLst>
          </p:cNvPr>
          <p:cNvSpPr/>
          <p:nvPr/>
        </p:nvSpPr>
        <p:spPr>
          <a:xfrm>
            <a:off x="6233690" y="5733906"/>
            <a:ext cx="708837" cy="2870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WW20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FF835D1-5B46-F480-5663-23A3AF3A706E}"/>
              </a:ext>
            </a:extLst>
          </p:cNvPr>
          <p:cNvSpPr/>
          <p:nvPr/>
        </p:nvSpPr>
        <p:spPr>
          <a:xfrm>
            <a:off x="7360080" y="6389916"/>
            <a:ext cx="708837" cy="2870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WW18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8327AF8-3ADB-9258-E5F8-206D5CECA7CA}"/>
              </a:ext>
            </a:extLst>
          </p:cNvPr>
          <p:cNvSpPr/>
          <p:nvPr/>
        </p:nvSpPr>
        <p:spPr>
          <a:xfrm>
            <a:off x="7150394" y="2107904"/>
            <a:ext cx="708837" cy="2870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WW6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5B29EE6-B1A4-8D7E-4D60-99565576CECB}"/>
              </a:ext>
            </a:extLst>
          </p:cNvPr>
          <p:cNvSpPr/>
          <p:nvPr/>
        </p:nvSpPr>
        <p:spPr>
          <a:xfrm>
            <a:off x="7513674" y="1856975"/>
            <a:ext cx="1488558" cy="999461"/>
          </a:xfrm>
          <a:custGeom>
            <a:avLst/>
            <a:gdLst>
              <a:gd name="connsiteX0" fmla="*/ 1488558 w 1488558"/>
              <a:gd name="connsiteY0" fmla="*/ 184298 h 999461"/>
              <a:gd name="connsiteX1" fmla="*/ 1318437 w 1488558"/>
              <a:gd name="connsiteY1" fmla="*/ 0 h 999461"/>
              <a:gd name="connsiteX2" fmla="*/ 1127051 w 1488558"/>
              <a:gd name="connsiteY2" fmla="*/ 0 h 999461"/>
              <a:gd name="connsiteX3" fmla="*/ 425303 w 1488558"/>
              <a:gd name="connsiteY3" fmla="*/ 347331 h 999461"/>
              <a:gd name="connsiteX4" fmla="*/ 219740 w 1488558"/>
              <a:gd name="connsiteY4" fmla="*/ 404038 h 999461"/>
              <a:gd name="connsiteX5" fmla="*/ 0 w 1488558"/>
              <a:gd name="connsiteY5" fmla="*/ 567070 h 999461"/>
              <a:gd name="connsiteX6" fmla="*/ 92149 w 1488558"/>
              <a:gd name="connsiteY6" fmla="*/ 744280 h 999461"/>
              <a:gd name="connsiteX7" fmla="*/ 177210 w 1488558"/>
              <a:gd name="connsiteY7" fmla="*/ 999461 h 999461"/>
              <a:gd name="connsiteX8" fmla="*/ 191386 w 1488558"/>
              <a:gd name="connsiteY8" fmla="*/ 985284 h 99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8558" h="999461">
                <a:moveTo>
                  <a:pt x="1488558" y="184298"/>
                </a:moveTo>
                <a:lnTo>
                  <a:pt x="1318437" y="0"/>
                </a:lnTo>
                <a:lnTo>
                  <a:pt x="1127051" y="0"/>
                </a:lnTo>
                <a:lnTo>
                  <a:pt x="425303" y="347331"/>
                </a:lnTo>
                <a:lnTo>
                  <a:pt x="219740" y="404038"/>
                </a:lnTo>
                <a:lnTo>
                  <a:pt x="0" y="567070"/>
                </a:lnTo>
                <a:lnTo>
                  <a:pt x="92149" y="744280"/>
                </a:lnTo>
                <a:lnTo>
                  <a:pt x="177210" y="999461"/>
                </a:lnTo>
                <a:lnTo>
                  <a:pt x="191386" y="985284"/>
                </a:ln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1EC0B0F-4FD4-4EC3-E938-1E189E2AE84A}"/>
              </a:ext>
            </a:extLst>
          </p:cNvPr>
          <p:cNvSpPr/>
          <p:nvPr/>
        </p:nvSpPr>
        <p:spPr>
          <a:xfrm>
            <a:off x="8980967" y="1764827"/>
            <a:ext cx="1162493" cy="652130"/>
          </a:xfrm>
          <a:custGeom>
            <a:avLst/>
            <a:gdLst>
              <a:gd name="connsiteX0" fmla="*/ 1162493 w 1162493"/>
              <a:gd name="connsiteY0" fmla="*/ 205562 h 652130"/>
              <a:gd name="connsiteX1" fmla="*/ 581247 w 1162493"/>
              <a:gd name="connsiteY1" fmla="*/ 0 h 652130"/>
              <a:gd name="connsiteX2" fmla="*/ 0 w 1162493"/>
              <a:gd name="connsiteY2" fmla="*/ 276446 h 652130"/>
              <a:gd name="connsiteX3" fmla="*/ 63796 w 1162493"/>
              <a:gd name="connsiteY3" fmla="*/ 652130 h 652130"/>
              <a:gd name="connsiteX4" fmla="*/ 56707 w 1162493"/>
              <a:gd name="connsiteY4" fmla="*/ 616688 h 65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493" h="652130">
                <a:moveTo>
                  <a:pt x="1162493" y="205562"/>
                </a:moveTo>
                <a:lnTo>
                  <a:pt x="581247" y="0"/>
                </a:lnTo>
                <a:lnTo>
                  <a:pt x="0" y="276446"/>
                </a:lnTo>
                <a:lnTo>
                  <a:pt x="63796" y="652130"/>
                </a:lnTo>
                <a:lnTo>
                  <a:pt x="56707" y="616688"/>
                </a:lnTo>
              </a:path>
            </a:pathLst>
          </a:custGeom>
          <a:noFill/>
          <a:ln w="222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21CBA35E-12C5-93A3-3EBC-55D98D249E12}"/>
              </a:ext>
            </a:extLst>
          </p:cNvPr>
          <p:cNvSpPr/>
          <p:nvPr/>
        </p:nvSpPr>
        <p:spPr>
          <a:xfrm>
            <a:off x="7837596" y="1197470"/>
            <a:ext cx="1002528" cy="737191"/>
          </a:xfrm>
          <a:custGeom>
            <a:avLst/>
            <a:gdLst>
              <a:gd name="connsiteX0" fmla="*/ 1020725 w 1020725"/>
              <a:gd name="connsiteY0" fmla="*/ 226828 h 737191"/>
              <a:gd name="connsiteX1" fmla="*/ 715925 w 1020725"/>
              <a:gd name="connsiteY1" fmla="*/ 0 h 737191"/>
              <a:gd name="connsiteX2" fmla="*/ 141767 w 1020725"/>
              <a:gd name="connsiteY2" fmla="*/ 21265 h 737191"/>
              <a:gd name="connsiteX3" fmla="*/ 0 w 1020725"/>
              <a:gd name="connsiteY3" fmla="*/ 326065 h 737191"/>
              <a:gd name="connsiteX4" fmla="*/ 418213 w 1020725"/>
              <a:gd name="connsiteY4" fmla="*/ 432391 h 737191"/>
              <a:gd name="connsiteX5" fmla="*/ 630865 w 1020725"/>
              <a:gd name="connsiteY5" fmla="*/ 737191 h 737191"/>
              <a:gd name="connsiteX6" fmla="*/ 630865 w 1020725"/>
              <a:gd name="connsiteY6" fmla="*/ 737191 h 737191"/>
              <a:gd name="connsiteX0" fmla="*/ 1020725 w 1020725"/>
              <a:gd name="connsiteY0" fmla="*/ 226828 h 737191"/>
              <a:gd name="connsiteX1" fmla="*/ 715925 w 1020725"/>
              <a:gd name="connsiteY1" fmla="*/ 0 h 737191"/>
              <a:gd name="connsiteX2" fmla="*/ 141767 w 1020725"/>
              <a:gd name="connsiteY2" fmla="*/ 21265 h 737191"/>
              <a:gd name="connsiteX3" fmla="*/ 0 w 1020725"/>
              <a:gd name="connsiteY3" fmla="*/ 326065 h 737191"/>
              <a:gd name="connsiteX4" fmla="*/ 491001 w 1020725"/>
              <a:gd name="connsiteY4" fmla="*/ 418743 h 737191"/>
              <a:gd name="connsiteX5" fmla="*/ 630865 w 1020725"/>
              <a:gd name="connsiteY5" fmla="*/ 737191 h 737191"/>
              <a:gd name="connsiteX6" fmla="*/ 630865 w 1020725"/>
              <a:gd name="connsiteY6" fmla="*/ 737191 h 737191"/>
              <a:gd name="connsiteX0" fmla="*/ 1002528 w 1002528"/>
              <a:gd name="connsiteY0" fmla="*/ 226828 h 737191"/>
              <a:gd name="connsiteX1" fmla="*/ 697728 w 1002528"/>
              <a:gd name="connsiteY1" fmla="*/ 0 h 737191"/>
              <a:gd name="connsiteX2" fmla="*/ 123570 w 1002528"/>
              <a:gd name="connsiteY2" fmla="*/ 21265 h 737191"/>
              <a:gd name="connsiteX3" fmla="*/ 0 w 1002528"/>
              <a:gd name="connsiteY3" fmla="*/ 316967 h 737191"/>
              <a:gd name="connsiteX4" fmla="*/ 472804 w 1002528"/>
              <a:gd name="connsiteY4" fmla="*/ 418743 h 737191"/>
              <a:gd name="connsiteX5" fmla="*/ 612668 w 1002528"/>
              <a:gd name="connsiteY5" fmla="*/ 737191 h 737191"/>
              <a:gd name="connsiteX6" fmla="*/ 612668 w 1002528"/>
              <a:gd name="connsiteY6" fmla="*/ 737191 h 737191"/>
              <a:gd name="connsiteX0" fmla="*/ 1002528 w 1002528"/>
              <a:gd name="connsiteY0" fmla="*/ 226828 h 737191"/>
              <a:gd name="connsiteX1" fmla="*/ 697728 w 1002528"/>
              <a:gd name="connsiteY1" fmla="*/ 0 h 737191"/>
              <a:gd name="connsiteX2" fmla="*/ 178161 w 1002528"/>
              <a:gd name="connsiteY2" fmla="*/ 34913 h 737191"/>
              <a:gd name="connsiteX3" fmla="*/ 0 w 1002528"/>
              <a:gd name="connsiteY3" fmla="*/ 316967 h 737191"/>
              <a:gd name="connsiteX4" fmla="*/ 472804 w 1002528"/>
              <a:gd name="connsiteY4" fmla="*/ 418743 h 737191"/>
              <a:gd name="connsiteX5" fmla="*/ 612668 w 1002528"/>
              <a:gd name="connsiteY5" fmla="*/ 737191 h 737191"/>
              <a:gd name="connsiteX6" fmla="*/ 612668 w 1002528"/>
              <a:gd name="connsiteY6" fmla="*/ 737191 h 737191"/>
              <a:gd name="connsiteX0" fmla="*/ 1002528 w 1002528"/>
              <a:gd name="connsiteY0" fmla="*/ 226828 h 737191"/>
              <a:gd name="connsiteX1" fmla="*/ 697728 w 1002528"/>
              <a:gd name="connsiteY1" fmla="*/ 0 h 737191"/>
              <a:gd name="connsiteX2" fmla="*/ 178161 w 1002528"/>
              <a:gd name="connsiteY2" fmla="*/ 34913 h 737191"/>
              <a:gd name="connsiteX3" fmla="*/ 0 w 1002528"/>
              <a:gd name="connsiteY3" fmla="*/ 316967 h 737191"/>
              <a:gd name="connsiteX4" fmla="*/ 472804 w 1002528"/>
              <a:gd name="connsiteY4" fmla="*/ 418743 h 737191"/>
              <a:gd name="connsiteX5" fmla="*/ 612668 w 1002528"/>
              <a:gd name="connsiteY5" fmla="*/ 737191 h 737191"/>
              <a:gd name="connsiteX6" fmla="*/ 703653 w 1002528"/>
              <a:gd name="connsiteY6" fmla="*/ 687150 h 737191"/>
              <a:gd name="connsiteX0" fmla="*/ 1002528 w 1002528"/>
              <a:gd name="connsiteY0" fmla="*/ 226828 h 705346"/>
              <a:gd name="connsiteX1" fmla="*/ 697728 w 1002528"/>
              <a:gd name="connsiteY1" fmla="*/ 0 h 705346"/>
              <a:gd name="connsiteX2" fmla="*/ 178161 w 1002528"/>
              <a:gd name="connsiteY2" fmla="*/ 34913 h 705346"/>
              <a:gd name="connsiteX3" fmla="*/ 0 w 1002528"/>
              <a:gd name="connsiteY3" fmla="*/ 316967 h 705346"/>
              <a:gd name="connsiteX4" fmla="*/ 472804 w 1002528"/>
              <a:gd name="connsiteY4" fmla="*/ 418743 h 705346"/>
              <a:gd name="connsiteX5" fmla="*/ 667259 w 1002528"/>
              <a:gd name="connsiteY5" fmla="*/ 705346 h 705346"/>
              <a:gd name="connsiteX6" fmla="*/ 703653 w 1002528"/>
              <a:gd name="connsiteY6" fmla="*/ 687150 h 705346"/>
              <a:gd name="connsiteX0" fmla="*/ 1002528 w 1002528"/>
              <a:gd name="connsiteY0" fmla="*/ 226828 h 705346"/>
              <a:gd name="connsiteX1" fmla="*/ 697728 w 1002528"/>
              <a:gd name="connsiteY1" fmla="*/ 0 h 705346"/>
              <a:gd name="connsiteX2" fmla="*/ 178161 w 1002528"/>
              <a:gd name="connsiteY2" fmla="*/ 34913 h 705346"/>
              <a:gd name="connsiteX3" fmla="*/ 0 w 1002528"/>
              <a:gd name="connsiteY3" fmla="*/ 316967 h 705346"/>
              <a:gd name="connsiteX4" fmla="*/ 368171 w 1002528"/>
              <a:gd name="connsiteY4" fmla="*/ 409644 h 705346"/>
              <a:gd name="connsiteX5" fmla="*/ 667259 w 1002528"/>
              <a:gd name="connsiteY5" fmla="*/ 705346 h 705346"/>
              <a:gd name="connsiteX6" fmla="*/ 703653 w 1002528"/>
              <a:gd name="connsiteY6" fmla="*/ 687150 h 705346"/>
              <a:gd name="connsiteX0" fmla="*/ 1002528 w 1002528"/>
              <a:gd name="connsiteY0" fmla="*/ 226828 h 723544"/>
              <a:gd name="connsiteX1" fmla="*/ 697728 w 1002528"/>
              <a:gd name="connsiteY1" fmla="*/ 0 h 723544"/>
              <a:gd name="connsiteX2" fmla="*/ 178161 w 1002528"/>
              <a:gd name="connsiteY2" fmla="*/ 34913 h 723544"/>
              <a:gd name="connsiteX3" fmla="*/ 0 w 1002528"/>
              <a:gd name="connsiteY3" fmla="*/ 316967 h 723544"/>
              <a:gd name="connsiteX4" fmla="*/ 368171 w 1002528"/>
              <a:gd name="connsiteY4" fmla="*/ 409644 h 723544"/>
              <a:gd name="connsiteX5" fmla="*/ 667259 w 1002528"/>
              <a:gd name="connsiteY5" fmla="*/ 705346 h 723544"/>
              <a:gd name="connsiteX6" fmla="*/ 630865 w 1002528"/>
              <a:gd name="connsiteY6" fmla="*/ 723544 h 723544"/>
              <a:gd name="connsiteX0" fmla="*/ 1002528 w 1002528"/>
              <a:gd name="connsiteY0" fmla="*/ 226828 h 737191"/>
              <a:gd name="connsiteX1" fmla="*/ 697728 w 1002528"/>
              <a:gd name="connsiteY1" fmla="*/ 0 h 737191"/>
              <a:gd name="connsiteX2" fmla="*/ 178161 w 1002528"/>
              <a:gd name="connsiteY2" fmla="*/ 34913 h 737191"/>
              <a:gd name="connsiteX3" fmla="*/ 0 w 1002528"/>
              <a:gd name="connsiteY3" fmla="*/ 316967 h 737191"/>
              <a:gd name="connsiteX4" fmla="*/ 368171 w 1002528"/>
              <a:gd name="connsiteY4" fmla="*/ 409644 h 737191"/>
              <a:gd name="connsiteX5" fmla="*/ 603570 w 1002528"/>
              <a:gd name="connsiteY5" fmla="*/ 737191 h 737191"/>
              <a:gd name="connsiteX6" fmla="*/ 630865 w 1002528"/>
              <a:gd name="connsiteY6" fmla="*/ 723544 h 737191"/>
              <a:gd name="connsiteX0" fmla="*/ 1002528 w 1002528"/>
              <a:gd name="connsiteY0" fmla="*/ 226828 h 737191"/>
              <a:gd name="connsiteX1" fmla="*/ 697728 w 1002528"/>
              <a:gd name="connsiteY1" fmla="*/ 0 h 737191"/>
              <a:gd name="connsiteX2" fmla="*/ 109922 w 1002528"/>
              <a:gd name="connsiteY2" fmla="*/ 53110 h 737191"/>
              <a:gd name="connsiteX3" fmla="*/ 0 w 1002528"/>
              <a:gd name="connsiteY3" fmla="*/ 316967 h 737191"/>
              <a:gd name="connsiteX4" fmla="*/ 368171 w 1002528"/>
              <a:gd name="connsiteY4" fmla="*/ 409644 h 737191"/>
              <a:gd name="connsiteX5" fmla="*/ 603570 w 1002528"/>
              <a:gd name="connsiteY5" fmla="*/ 737191 h 737191"/>
              <a:gd name="connsiteX6" fmla="*/ 630865 w 1002528"/>
              <a:gd name="connsiteY6" fmla="*/ 723544 h 73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28" h="737191">
                <a:moveTo>
                  <a:pt x="1002528" y="226828"/>
                </a:moveTo>
                <a:lnTo>
                  <a:pt x="697728" y="0"/>
                </a:lnTo>
                <a:lnTo>
                  <a:pt x="109922" y="53110"/>
                </a:lnTo>
                <a:lnTo>
                  <a:pt x="0" y="316967"/>
                </a:lnTo>
                <a:lnTo>
                  <a:pt x="368171" y="409644"/>
                </a:lnTo>
                <a:lnTo>
                  <a:pt x="603570" y="737191"/>
                </a:lnTo>
                <a:lnTo>
                  <a:pt x="630865" y="723544"/>
                </a:ln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15A36029-9D0C-F970-7ADE-E5AC8539D261}"/>
              </a:ext>
            </a:extLst>
          </p:cNvPr>
          <p:cNvSpPr/>
          <p:nvPr/>
        </p:nvSpPr>
        <p:spPr>
          <a:xfrm>
            <a:off x="6138530" y="2877701"/>
            <a:ext cx="1765005" cy="3111795"/>
          </a:xfrm>
          <a:custGeom>
            <a:avLst/>
            <a:gdLst>
              <a:gd name="connsiteX0" fmla="*/ 1566530 w 1765005"/>
              <a:gd name="connsiteY0" fmla="*/ 0 h 3111795"/>
              <a:gd name="connsiteX1" fmla="*/ 1765005 w 1765005"/>
              <a:gd name="connsiteY1" fmla="*/ 439479 h 3111795"/>
              <a:gd name="connsiteX2" fmla="*/ 1658679 w 1765005"/>
              <a:gd name="connsiteY2" fmla="*/ 659219 h 3111795"/>
              <a:gd name="connsiteX3" fmla="*/ 1743740 w 1765005"/>
              <a:gd name="connsiteY3" fmla="*/ 793898 h 3111795"/>
              <a:gd name="connsiteX4" fmla="*/ 1757916 w 1765005"/>
              <a:gd name="connsiteY4" fmla="*/ 985284 h 3111795"/>
              <a:gd name="connsiteX5" fmla="*/ 1360968 w 1765005"/>
              <a:gd name="connsiteY5" fmla="*/ 1282995 h 3111795"/>
              <a:gd name="connsiteX6" fmla="*/ 1609061 w 1765005"/>
              <a:gd name="connsiteY6" fmla="*/ 1793358 h 3111795"/>
              <a:gd name="connsiteX7" fmla="*/ 1162493 w 1765005"/>
              <a:gd name="connsiteY7" fmla="*/ 2282456 h 3111795"/>
              <a:gd name="connsiteX8" fmla="*/ 914400 w 1765005"/>
              <a:gd name="connsiteY8" fmla="*/ 2431312 h 3111795"/>
              <a:gd name="connsiteX9" fmla="*/ 708837 w 1765005"/>
              <a:gd name="connsiteY9" fmla="*/ 2516372 h 3111795"/>
              <a:gd name="connsiteX10" fmla="*/ 368595 w 1765005"/>
              <a:gd name="connsiteY10" fmla="*/ 2764465 h 3111795"/>
              <a:gd name="connsiteX11" fmla="*/ 163033 w 1765005"/>
              <a:gd name="connsiteY11" fmla="*/ 2934586 h 3111795"/>
              <a:gd name="connsiteX12" fmla="*/ 0 w 1765005"/>
              <a:gd name="connsiteY12" fmla="*/ 3111795 h 3111795"/>
              <a:gd name="connsiteX0" fmla="*/ 1566530 w 1765005"/>
              <a:gd name="connsiteY0" fmla="*/ 0 h 3111795"/>
              <a:gd name="connsiteX1" fmla="*/ 1765005 w 1765005"/>
              <a:gd name="connsiteY1" fmla="*/ 439479 h 3111795"/>
              <a:gd name="connsiteX2" fmla="*/ 1658679 w 1765005"/>
              <a:gd name="connsiteY2" fmla="*/ 659219 h 3111795"/>
              <a:gd name="connsiteX3" fmla="*/ 1743740 w 1765005"/>
              <a:gd name="connsiteY3" fmla="*/ 793898 h 3111795"/>
              <a:gd name="connsiteX4" fmla="*/ 1757916 w 1765005"/>
              <a:gd name="connsiteY4" fmla="*/ 985284 h 3111795"/>
              <a:gd name="connsiteX5" fmla="*/ 1406460 w 1765005"/>
              <a:gd name="connsiteY5" fmla="*/ 1301192 h 3111795"/>
              <a:gd name="connsiteX6" fmla="*/ 1609061 w 1765005"/>
              <a:gd name="connsiteY6" fmla="*/ 1793358 h 3111795"/>
              <a:gd name="connsiteX7" fmla="*/ 1162493 w 1765005"/>
              <a:gd name="connsiteY7" fmla="*/ 2282456 h 3111795"/>
              <a:gd name="connsiteX8" fmla="*/ 914400 w 1765005"/>
              <a:gd name="connsiteY8" fmla="*/ 2431312 h 3111795"/>
              <a:gd name="connsiteX9" fmla="*/ 708837 w 1765005"/>
              <a:gd name="connsiteY9" fmla="*/ 2516372 h 3111795"/>
              <a:gd name="connsiteX10" fmla="*/ 368595 w 1765005"/>
              <a:gd name="connsiteY10" fmla="*/ 2764465 h 3111795"/>
              <a:gd name="connsiteX11" fmla="*/ 163033 w 1765005"/>
              <a:gd name="connsiteY11" fmla="*/ 2934586 h 3111795"/>
              <a:gd name="connsiteX12" fmla="*/ 0 w 1765005"/>
              <a:gd name="connsiteY12" fmla="*/ 3111795 h 3111795"/>
              <a:gd name="connsiteX0" fmla="*/ 1566530 w 1765005"/>
              <a:gd name="connsiteY0" fmla="*/ 0 h 3111795"/>
              <a:gd name="connsiteX1" fmla="*/ 1765005 w 1765005"/>
              <a:gd name="connsiteY1" fmla="*/ 439479 h 3111795"/>
              <a:gd name="connsiteX2" fmla="*/ 1608638 w 1765005"/>
              <a:gd name="connsiteY2" fmla="*/ 736556 h 3111795"/>
              <a:gd name="connsiteX3" fmla="*/ 1743740 w 1765005"/>
              <a:gd name="connsiteY3" fmla="*/ 793898 h 3111795"/>
              <a:gd name="connsiteX4" fmla="*/ 1757916 w 1765005"/>
              <a:gd name="connsiteY4" fmla="*/ 985284 h 3111795"/>
              <a:gd name="connsiteX5" fmla="*/ 1406460 w 1765005"/>
              <a:gd name="connsiteY5" fmla="*/ 1301192 h 3111795"/>
              <a:gd name="connsiteX6" fmla="*/ 1609061 w 1765005"/>
              <a:gd name="connsiteY6" fmla="*/ 1793358 h 3111795"/>
              <a:gd name="connsiteX7" fmla="*/ 1162493 w 1765005"/>
              <a:gd name="connsiteY7" fmla="*/ 2282456 h 3111795"/>
              <a:gd name="connsiteX8" fmla="*/ 914400 w 1765005"/>
              <a:gd name="connsiteY8" fmla="*/ 2431312 h 3111795"/>
              <a:gd name="connsiteX9" fmla="*/ 708837 w 1765005"/>
              <a:gd name="connsiteY9" fmla="*/ 2516372 h 3111795"/>
              <a:gd name="connsiteX10" fmla="*/ 368595 w 1765005"/>
              <a:gd name="connsiteY10" fmla="*/ 2764465 h 3111795"/>
              <a:gd name="connsiteX11" fmla="*/ 163033 w 1765005"/>
              <a:gd name="connsiteY11" fmla="*/ 2934586 h 3111795"/>
              <a:gd name="connsiteX12" fmla="*/ 0 w 1765005"/>
              <a:gd name="connsiteY12" fmla="*/ 3111795 h 3111795"/>
              <a:gd name="connsiteX0" fmla="*/ 1566530 w 1765005"/>
              <a:gd name="connsiteY0" fmla="*/ 0 h 3111795"/>
              <a:gd name="connsiteX1" fmla="*/ 1765005 w 1765005"/>
              <a:gd name="connsiteY1" fmla="*/ 439479 h 3111795"/>
              <a:gd name="connsiteX2" fmla="*/ 1608638 w 1765005"/>
              <a:gd name="connsiteY2" fmla="*/ 736556 h 3111795"/>
              <a:gd name="connsiteX3" fmla="*/ 1730092 w 1765005"/>
              <a:gd name="connsiteY3" fmla="*/ 834841 h 3111795"/>
              <a:gd name="connsiteX4" fmla="*/ 1757916 w 1765005"/>
              <a:gd name="connsiteY4" fmla="*/ 985284 h 3111795"/>
              <a:gd name="connsiteX5" fmla="*/ 1406460 w 1765005"/>
              <a:gd name="connsiteY5" fmla="*/ 1301192 h 3111795"/>
              <a:gd name="connsiteX6" fmla="*/ 1609061 w 1765005"/>
              <a:gd name="connsiteY6" fmla="*/ 1793358 h 3111795"/>
              <a:gd name="connsiteX7" fmla="*/ 1162493 w 1765005"/>
              <a:gd name="connsiteY7" fmla="*/ 2282456 h 3111795"/>
              <a:gd name="connsiteX8" fmla="*/ 914400 w 1765005"/>
              <a:gd name="connsiteY8" fmla="*/ 2431312 h 3111795"/>
              <a:gd name="connsiteX9" fmla="*/ 708837 w 1765005"/>
              <a:gd name="connsiteY9" fmla="*/ 2516372 h 3111795"/>
              <a:gd name="connsiteX10" fmla="*/ 368595 w 1765005"/>
              <a:gd name="connsiteY10" fmla="*/ 2764465 h 3111795"/>
              <a:gd name="connsiteX11" fmla="*/ 163033 w 1765005"/>
              <a:gd name="connsiteY11" fmla="*/ 2934586 h 3111795"/>
              <a:gd name="connsiteX12" fmla="*/ 0 w 1765005"/>
              <a:gd name="connsiteY12" fmla="*/ 3111795 h 3111795"/>
              <a:gd name="connsiteX0" fmla="*/ 1566530 w 1765005"/>
              <a:gd name="connsiteY0" fmla="*/ 0 h 3111795"/>
              <a:gd name="connsiteX1" fmla="*/ 1765005 w 1765005"/>
              <a:gd name="connsiteY1" fmla="*/ 439479 h 3111795"/>
              <a:gd name="connsiteX2" fmla="*/ 1613188 w 1765005"/>
              <a:gd name="connsiteY2" fmla="*/ 704711 h 3111795"/>
              <a:gd name="connsiteX3" fmla="*/ 1730092 w 1765005"/>
              <a:gd name="connsiteY3" fmla="*/ 834841 h 3111795"/>
              <a:gd name="connsiteX4" fmla="*/ 1757916 w 1765005"/>
              <a:gd name="connsiteY4" fmla="*/ 985284 h 3111795"/>
              <a:gd name="connsiteX5" fmla="*/ 1406460 w 1765005"/>
              <a:gd name="connsiteY5" fmla="*/ 1301192 h 3111795"/>
              <a:gd name="connsiteX6" fmla="*/ 1609061 w 1765005"/>
              <a:gd name="connsiteY6" fmla="*/ 1793358 h 3111795"/>
              <a:gd name="connsiteX7" fmla="*/ 1162493 w 1765005"/>
              <a:gd name="connsiteY7" fmla="*/ 2282456 h 3111795"/>
              <a:gd name="connsiteX8" fmla="*/ 914400 w 1765005"/>
              <a:gd name="connsiteY8" fmla="*/ 2431312 h 3111795"/>
              <a:gd name="connsiteX9" fmla="*/ 708837 w 1765005"/>
              <a:gd name="connsiteY9" fmla="*/ 2516372 h 3111795"/>
              <a:gd name="connsiteX10" fmla="*/ 368595 w 1765005"/>
              <a:gd name="connsiteY10" fmla="*/ 2764465 h 3111795"/>
              <a:gd name="connsiteX11" fmla="*/ 163033 w 1765005"/>
              <a:gd name="connsiteY11" fmla="*/ 2934586 h 3111795"/>
              <a:gd name="connsiteX12" fmla="*/ 0 w 1765005"/>
              <a:gd name="connsiteY12" fmla="*/ 3111795 h 3111795"/>
              <a:gd name="connsiteX0" fmla="*/ 1566530 w 1765005"/>
              <a:gd name="connsiteY0" fmla="*/ 0 h 3111795"/>
              <a:gd name="connsiteX1" fmla="*/ 1765005 w 1765005"/>
              <a:gd name="connsiteY1" fmla="*/ 439479 h 3111795"/>
              <a:gd name="connsiteX2" fmla="*/ 1613188 w 1765005"/>
              <a:gd name="connsiteY2" fmla="*/ 704711 h 3111795"/>
              <a:gd name="connsiteX3" fmla="*/ 1730092 w 1765005"/>
              <a:gd name="connsiteY3" fmla="*/ 834841 h 3111795"/>
              <a:gd name="connsiteX4" fmla="*/ 1757916 w 1765005"/>
              <a:gd name="connsiteY4" fmla="*/ 985284 h 3111795"/>
              <a:gd name="connsiteX5" fmla="*/ 1401910 w 1765005"/>
              <a:gd name="connsiteY5" fmla="*/ 1319389 h 3111795"/>
              <a:gd name="connsiteX6" fmla="*/ 1609061 w 1765005"/>
              <a:gd name="connsiteY6" fmla="*/ 1793358 h 3111795"/>
              <a:gd name="connsiteX7" fmla="*/ 1162493 w 1765005"/>
              <a:gd name="connsiteY7" fmla="*/ 2282456 h 3111795"/>
              <a:gd name="connsiteX8" fmla="*/ 914400 w 1765005"/>
              <a:gd name="connsiteY8" fmla="*/ 2431312 h 3111795"/>
              <a:gd name="connsiteX9" fmla="*/ 708837 w 1765005"/>
              <a:gd name="connsiteY9" fmla="*/ 2516372 h 3111795"/>
              <a:gd name="connsiteX10" fmla="*/ 368595 w 1765005"/>
              <a:gd name="connsiteY10" fmla="*/ 2764465 h 3111795"/>
              <a:gd name="connsiteX11" fmla="*/ 163033 w 1765005"/>
              <a:gd name="connsiteY11" fmla="*/ 2934586 h 3111795"/>
              <a:gd name="connsiteX12" fmla="*/ 0 w 1765005"/>
              <a:gd name="connsiteY12" fmla="*/ 3111795 h 3111795"/>
              <a:gd name="connsiteX0" fmla="*/ 1566530 w 1765005"/>
              <a:gd name="connsiteY0" fmla="*/ 0 h 3111795"/>
              <a:gd name="connsiteX1" fmla="*/ 1765005 w 1765005"/>
              <a:gd name="connsiteY1" fmla="*/ 439479 h 3111795"/>
              <a:gd name="connsiteX2" fmla="*/ 1613188 w 1765005"/>
              <a:gd name="connsiteY2" fmla="*/ 704711 h 3111795"/>
              <a:gd name="connsiteX3" fmla="*/ 1730092 w 1765005"/>
              <a:gd name="connsiteY3" fmla="*/ 834841 h 3111795"/>
              <a:gd name="connsiteX4" fmla="*/ 1757916 w 1765005"/>
              <a:gd name="connsiteY4" fmla="*/ 985284 h 3111795"/>
              <a:gd name="connsiteX5" fmla="*/ 1356417 w 1765005"/>
              <a:gd name="connsiteY5" fmla="*/ 1251150 h 3111795"/>
              <a:gd name="connsiteX6" fmla="*/ 1609061 w 1765005"/>
              <a:gd name="connsiteY6" fmla="*/ 1793358 h 3111795"/>
              <a:gd name="connsiteX7" fmla="*/ 1162493 w 1765005"/>
              <a:gd name="connsiteY7" fmla="*/ 2282456 h 3111795"/>
              <a:gd name="connsiteX8" fmla="*/ 914400 w 1765005"/>
              <a:gd name="connsiteY8" fmla="*/ 2431312 h 3111795"/>
              <a:gd name="connsiteX9" fmla="*/ 708837 w 1765005"/>
              <a:gd name="connsiteY9" fmla="*/ 2516372 h 3111795"/>
              <a:gd name="connsiteX10" fmla="*/ 368595 w 1765005"/>
              <a:gd name="connsiteY10" fmla="*/ 2764465 h 3111795"/>
              <a:gd name="connsiteX11" fmla="*/ 163033 w 1765005"/>
              <a:gd name="connsiteY11" fmla="*/ 2934586 h 3111795"/>
              <a:gd name="connsiteX12" fmla="*/ 0 w 1765005"/>
              <a:gd name="connsiteY12" fmla="*/ 3111795 h 311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5005" h="3111795">
                <a:moveTo>
                  <a:pt x="1566530" y="0"/>
                </a:moveTo>
                <a:lnTo>
                  <a:pt x="1765005" y="439479"/>
                </a:lnTo>
                <a:lnTo>
                  <a:pt x="1613188" y="704711"/>
                </a:lnTo>
                <a:lnTo>
                  <a:pt x="1730092" y="834841"/>
                </a:lnTo>
                <a:lnTo>
                  <a:pt x="1757916" y="985284"/>
                </a:lnTo>
                <a:lnTo>
                  <a:pt x="1356417" y="1251150"/>
                </a:lnTo>
                <a:lnTo>
                  <a:pt x="1609061" y="1793358"/>
                </a:lnTo>
                <a:lnTo>
                  <a:pt x="1162493" y="2282456"/>
                </a:lnTo>
                <a:lnTo>
                  <a:pt x="914400" y="2431312"/>
                </a:lnTo>
                <a:lnTo>
                  <a:pt x="708837" y="2516372"/>
                </a:lnTo>
                <a:lnTo>
                  <a:pt x="368595" y="2764465"/>
                </a:lnTo>
                <a:lnTo>
                  <a:pt x="163033" y="2934586"/>
                </a:lnTo>
                <a:lnTo>
                  <a:pt x="0" y="3111795"/>
                </a:ln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606F2F8D-3AE3-B5B8-D138-DCAE42F3D838}"/>
              </a:ext>
            </a:extLst>
          </p:cNvPr>
          <p:cNvSpPr/>
          <p:nvPr/>
        </p:nvSpPr>
        <p:spPr>
          <a:xfrm>
            <a:off x="6471684" y="992193"/>
            <a:ext cx="1407628" cy="2740173"/>
          </a:xfrm>
          <a:custGeom>
            <a:avLst/>
            <a:gdLst>
              <a:gd name="connsiteX0" fmla="*/ 226827 w 1431851"/>
              <a:gd name="connsiteY0" fmla="*/ 0 h 2743200"/>
              <a:gd name="connsiteX1" fmla="*/ 120502 w 1431851"/>
              <a:gd name="connsiteY1" fmla="*/ 262270 h 2743200"/>
              <a:gd name="connsiteX2" fmla="*/ 85060 w 1431851"/>
              <a:gd name="connsiteY2" fmla="*/ 432391 h 2743200"/>
              <a:gd name="connsiteX3" fmla="*/ 70883 w 1431851"/>
              <a:gd name="connsiteY3" fmla="*/ 836428 h 2743200"/>
              <a:gd name="connsiteX4" fmla="*/ 0 w 1431851"/>
              <a:gd name="connsiteY4" fmla="*/ 1084521 h 2743200"/>
              <a:gd name="connsiteX5" fmla="*/ 85060 w 1431851"/>
              <a:gd name="connsiteY5" fmla="*/ 1105786 h 2743200"/>
              <a:gd name="connsiteX6" fmla="*/ 28353 w 1431851"/>
              <a:gd name="connsiteY6" fmla="*/ 1205023 h 2743200"/>
              <a:gd name="connsiteX7" fmla="*/ 269358 w 1431851"/>
              <a:gd name="connsiteY7" fmla="*/ 1353879 h 2743200"/>
              <a:gd name="connsiteX8" fmla="*/ 311888 w 1431851"/>
              <a:gd name="connsiteY8" fmla="*/ 1446028 h 2743200"/>
              <a:gd name="connsiteX9" fmla="*/ 304800 w 1431851"/>
              <a:gd name="connsiteY9" fmla="*/ 1495647 h 2743200"/>
              <a:gd name="connsiteX10" fmla="*/ 453655 w 1431851"/>
              <a:gd name="connsiteY10" fmla="*/ 1679944 h 2743200"/>
              <a:gd name="connsiteX11" fmla="*/ 517451 w 1431851"/>
              <a:gd name="connsiteY11" fmla="*/ 1757916 h 2743200"/>
              <a:gd name="connsiteX12" fmla="*/ 467832 w 1431851"/>
              <a:gd name="connsiteY12" fmla="*/ 1864242 h 2743200"/>
              <a:gd name="connsiteX13" fmla="*/ 467832 w 1431851"/>
              <a:gd name="connsiteY13" fmla="*/ 1864242 h 2743200"/>
              <a:gd name="connsiteX14" fmla="*/ 361507 w 1431851"/>
              <a:gd name="connsiteY14" fmla="*/ 1984744 h 2743200"/>
              <a:gd name="connsiteX15" fmla="*/ 496186 w 1431851"/>
              <a:gd name="connsiteY15" fmla="*/ 2140688 h 2743200"/>
              <a:gd name="connsiteX16" fmla="*/ 666307 w 1431851"/>
              <a:gd name="connsiteY16" fmla="*/ 2176130 h 2743200"/>
              <a:gd name="connsiteX17" fmla="*/ 772632 w 1431851"/>
              <a:gd name="connsiteY17" fmla="*/ 2303721 h 2743200"/>
              <a:gd name="connsiteX18" fmla="*/ 843516 w 1431851"/>
              <a:gd name="connsiteY18" fmla="*/ 2395870 h 2743200"/>
              <a:gd name="connsiteX19" fmla="*/ 1049079 w 1431851"/>
              <a:gd name="connsiteY19" fmla="*/ 2537637 h 2743200"/>
              <a:gd name="connsiteX20" fmla="*/ 1268818 w 1431851"/>
              <a:gd name="connsiteY20" fmla="*/ 2594344 h 2743200"/>
              <a:gd name="connsiteX21" fmla="*/ 1431851 w 1431851"/>
              <a:gd name="connsiteY21" fmla="*/ 2743200 h 2743200"/>
              <a:gd name="connsiteX22" fmla="*/ 1431851 w 1431851"/>
              <a:gd name="connsiteY22" fmla="*/ 2700670 h 2743200"/>
              <a:gd name="connsiteX23" fmla="*/ 1403497 w 1431851"/>
              <a:gd name="connsiteY23" fmla="*/ 2729023 h 2743200"/>
              <a:gd name="connsiteX0" fmla="*/ 226827 w 1431851"/>
              <a:gd name="connsiteY0" fmla="*/ 0 h 2743200"/>
              <a:gd name="connsiteX1" fmla="*/ 120502 w 1431851"/>
              <a:gd name="connsiteY1" fmla="*/ 262270 h 2743200"/>
              <a:gd name="connsiteX2" fmla="*/ 85060 w 1431851"/>
              <a:gd name="connsiteY2" fmla="*/ 432391 h 2743200"/>
              <a:gd name="connsiteX3" fmla="*/ 70883 w 1431851"/>
              <a:gd name="connsiteY3" fmla="*/ 836428 h 2743200"/>
              <a:gd name="connsiteX4" fmla="*/ 0 w 1431851"/>
              <a:gd name="connsiteY4" fmla="*/ 1084521 h 2743200"/>
              <a:gd name="connsiteX5" fmla="*/ 85060 w 1431851"/>
              <a:gd name="connsiteY5" fmla="*/ 1105786 h 2743200"/>
              <a:gd name="connsiteX6" fmla="*/ 28353 w 1431851"/>
              <a:gd name="connsiteY6" fmla="*/ 1205023 h 2743200"/>
              <a:gd name="connsiteX7" fmla="*/ 269358 w 1431851"/>
              <a:gd name="connsiteY7" fmla="*/ 1353879 h 2743200"/>
              <a:gd name="connsiteX8" fmla="*/ 311888 w 1431851"/>
              <a:gd name="connsiteY8" fmla="*/ 1446028 h 2743200"/>
              <a:gd name="connsiteX9" fmla="*/ 304800 w 1431851"/>
              <a:gd name="connsiteY9" fmla="*/ 1495647 h 2743200"/>
              <a:gd name="connsiteX10" fmla="*/ 453655 w 1431851"/>
              <a:gd name="connsiteY10" fmla="*/ 1679944 h 2743200"/>
              <a:gd name="connsiteX11" fmla="*/ 517451 w 1431851"/>
              <a:gd name="connsiteY11" fmla="*/ 1757916 h 2743200"/>
              <a:gd name="connsiteX12" fmla="*/ 467832 w 1431851"/>
              <a:gd name="connsiteY12" fmla="*/ 1864242 h 2743200"/>
              <a:gd name="connsiteX13" fmla="*/ 467832 w 1431851"/>
              <a:gd name="connsiteY13" fmla="*/ 1864242 h 2743200"/>
              <a:gd name="connsiteX14" fmla="*/ 361507 w 1431851"/>
              <a:gd name="connsiteY14" fmla="*/ 1984744 h 2743200"/>
              <a:gd name="connsiteX15" fmla="*/ 496186 w 1431851"/>
              <a:gd name="connsiteY15" fmla="*/ 2140688 h 2743200"/>
              <a:gd name="connsiteX16" fmla="*/ 666307 w 1431851"/>
              <a:gd name="connsiteY16" fmla="*/ 2176130 h 2743200"/>
              <a:gd name="connsiteX17" fmla="*/ 772632 w 1431851"/>
              <a:gd name="connsiteY17" fmla="*/ 2303721 h 2743200"/>
              <a:gd name="connsiteX18" fmla="*/ 843516 w 1431851"/>
              <a:gd name="connsiteY18" fmla="*/ 2395870 h 2743200"/>
              <a:gd name="connsiteX19" fmla="*/ 1049079 w 1431851"/>
              <a:gd name="connsiteY19" fmla="*/ 2537637 h 2743200"/>
              <a:gd name="connsiteX20" fmla="*/ 1268818 w 1431851"/>
              <a:gd name="connsiteY20" fmla="*/ 2594344 h 2743200"/>
              <a:gd name="connsiteX21" fmla="*/ 1431851 w 1431851"/>
              <a:gd name="connsiteY21" fmla="*/ 2743200 h 2743200"/>
              <a:gd name="connsiteX22" fmla="*/ 1392490 w 1431851"/>
              <a:gd name="connsiteY22" fmla="*/ 2712782 h 2743200"/>
              <a:gd name="connsiteX23" fmla="*/ 1403497 w 1431851"/>
              <a:gd name="connsiteY23" fmla="*/ 2729023 h 2743200"/>
              <a:gd name="connsiteX0" fmla="*/ 226827 w 1407628"/>
              <a:gd name="connsiteY0" fmla="*/ 0 h 2740173"/>
              <a:gd name="connsiteX1" fmla="*/ 120502 w 1407628"/>
              <a:gd name="connsiteY1" fmla="*/ 262270 h 2740173"/>
              <a:gd name="connsiteX2" fmla="*/ 85060 w 1407628"/>
              <a:gd name="connsiteY2" fmla="*/ 432391 h 2740173"/>
              <a:gd name="connsiteX3" fmla="*/ 70883 w 1407628"/>
              <a:gd name="connsiteY3" fmla="*/ 836428 h 2740173"/>
              <a:gd name="connsiteX4" fmla="*/ 0 w 1407628"/>
              <a:gd name="connsiteY4" fmla="*/ 1084521 h 2740173"/>
              <a:gd name="connsiteX5" fmla="*/ 85060 w 1407628"/>
              <a:gd name="connsiteY5" fmla="*/ 1105786 h 2740173"/>
              <a:gd name="connsiteX6" fmla="*/ 28353 w 1407628"/>
              <a:gd name="connsiteY6" fmla="*/ 1205023 h 2740173"/>
              <a:gd name="connsiteX7" fmla="*/ 269358 w 1407628"/>
              <a:gd name="connsiteY7" fmla="*/ 1353879 h 2740173"/>
              <a:gd name="connsiteX8" fmla="*/ 311888 w 1407628"/>
              <a:gd name="connsiteY8" fmla="*/ 1446028 h 2740173"/>
              <a:gd name="connsiteX9" fmla="*/ 304800 w 1407628"/>
              <a:gd name="connsiteY9" fmla="*/ 1495647 h 2740173"/>
              <a:gd name="connsiteX10" fmla="*/ 453655 w 1407628"/>
              <a:gd name="connsiteY10" fmla="*/ 1679944 h 2740173"/>
              <a:gd name="connsiteX11" fmla="*/ 517451 w 1407628"/>
              <a:gd name="connsiteY11" fmla="*/ 1757916 h 2740173"/>
              <a:gd name="connsiteX12" fmla="*/ 467832 w 1407628"/>
              <a:gd name="connsiteY12" fmla="*/ 1864242 h 2740173"/>
              <a:gd name="connsiteX13" fmla="*/ 467832 w 1407628"/>
              <a:gd name="connsiteY13" fmla="*/ 1864242 h 2740173"/>
              <a:gd name="connsiteX14" fmla="*/ 361507 w 1407628"/>
              <a:gd name="connsiteY14" fmla="*/ 1984744 h 2740173"/>
              <a:gd name="connsiteX15" fmla="*/ 496186 w 1407628"/>
              <a:gd name="connsiteY15" fmla="*/ 2140688 h 2740173"/>
              <a:gd name="connsiteX16" fmla="*/ 666307 w 1407628"/>
              <a:gd name="connsiteY16" fmla="*/ 2176130 h 2740173"/>
              <a:gd name="connsiteX17" fmla="*/ 772632 w 1407628"/>
              <a:gd name="connsiteY17" fmla="*/ 2303721 h 2740173"/>
              <a:gd name="connsiteX18" fmla="*/ 843516 w 1407628"/>
              <a:gd name="connsiteY18" fmla="*/ 2395870 h 2740173"/>
              <a:gd name="connsiteX19" fmla="*/ 1049079 w 1407628"/>
              <a:gd name="connsiteY19" fmla="*/ 2537637 h 2740173"/>
              <a:gd name="connsiteX20" fmla="*/ 1268818 w 1407628"/>
              <a:gd name="connsiteY20" fmla="*/ 2594344 h 2740173"/>
              <a:gd name="connsiteX21" fmla="*/ 1407628 w 1407628"/>
              <a:gd name="connsiteY21" fmla="*/ 2740173 h 2740173"/>
              <a:gd name="connsiteX22" fmla="*/ 1392490 w 1407628"/>
              <a:gd name="connsiteY22" fmla="*/ 2712782 h 2740173"/>
              <a:gd name="connsiteX23" fmla="*/ 1403497 w 1407628"/>
              <a:gd name="connsiteY23" fmla="*/ 2729023 h 2740173"/>
              <a:gd name="connsiteX0" fmla="*/ 226827 w 1407628"/>
              <a:gd name="connsiteY0" fmla="*/ 0 h 2740173"/>
              <a:gd name="connsiteX1" fmla="*/ 120502 w 1407628"/>
              <a:gd name="connsiteY1" fmla="*/ 262270 h 2740173"/>
              <a:gd name="connsiteX2" fmla="*/ 85060 w 1407628"/>
              <a:gd name="connsiteY2" fmla="*/ 432391 h 2740173"/>
              <a:gd name="connsiteX3" fmla="*/ 70883 w 1407628"/>
              <a:gd name="connsiteY3" fmla="*/ 836428 h 2740173"/>
              <a:gd name="connsiteX4" fmla="*/ 0 w 1407628"/>
              <a:gd name="connsiteY4" fmla="*/ 1084521 h 2740173"/>
              <a:gd name="connsiteX5" fmla="*/ 85060 w 1407628"/>
              <a:gd name="connsiteY5" fmla="*/ 1105786 h 2740173"/>
              <a:gd name="connsiteX6" fmla="*/ 28353 w 1407628"/>
              <a:gd name="connsiteY6" fmla="*/ 1205023 h 2740173"/>
              <a:gd name="connsiteX7" fmla="*/ 269358 w 1407628"/>
              <a:gd name="connsiteY7" fmla="*/ 1353879 h 2740173"/>
              <a:gd name="connsiteX8" fmla="*/ 311888 w 1407628"/>
              <a:gd name="connsiteY8" fmla="*/ 1446028 h 2740173"/>
              <a:gd name="connsiteX9" fmla="*/ 304800 w 1407628"/>
              <a:gd name="connsiteY9" fmla="*/ 1495647 h 2740173"/>
              <a:gd name="connsiteX10" fmla="*/ 453655 w 1407628"/>
              <a:gd name="connsiteY10" fmla="*/ 1679944 h 2740173"/>
              <a:gd name="connsiteX11" fmla="*/ 517451 w 1407628"/>
              <a:gd name="connsiteY11" fmla="*/ 1757916 h 2740173"/>
              <a:gd name="connsiteX12" fmla="*/ 467832 w 1407628"/>
              <a:gd name="connsiteY12" fmla="*/ 1864242 h 2740173"/>
              <a:gd name="connsiteX13" fmla="*/ 467832 w 1407628"/>
              <a:gd name="connsiteY13" fmla="*/ 1864242 h 2740173"/>
              <a:gd name="connsiteX14" fmla="*/ 361507 w 1407628"/>
              <a:gd name="connsiteY14" fmla="*/ 1984744 h 2740173"/>
              <a:gd name="connsiteX15" fmla="*/ 496186 w 1407628"/>
              <a:gd name="connsiteY15" fmla="*/ 2140688 h 2740173"/>
              <a:gd name="connsiteX16" fmla="*/ 666307 w 1407628"/>
              <a:gd name="connsiteY16" fmla="*/ 2176130 h 2740173"/>
              <a:gd name="connsiteX17" fmla="*/ 772632 w 1407628"/>
              <a:gd name="connsiteY17" fmla="*/ 2303721 h 2740173"/>
              <a:gd name="connsiteX18" fmla="*/ 843516 w 1407628"/>
              <a:gd name="connsiteY18" fmla="*/ 2395870 h 2740173"/>
              <a:gd name="connsiteX19" fmla="*/ 1049079 w 1407628"/>
              <a:gd name="connsiteY19" fmla="*/ 2537637 h 2740173"/>
              <a:gd name="connsiteX20" fmla="*/ 1268818 w 1407628"/>
              <a:gd name="connsiteY20" fmla="*/ 2594344 h 2740173"/>
              <a:gd name="connsiteX21" fmla="*/ 1407628 w 1407628"/>
              <a:gd name="connsiteY21" fmla="*/ 2740173 h 2740173"/>
              <a:gd name="connsiteX22" fmla="*/ 1392490 w 1407628"/>
              <a:gd name="connsiteY22" fmla="*/ 2712782 h 2740173"/>
              <a:gd name="connsiteX23" fmla="*/ 1379274 w 1407628"/>
              <a:gd name="connsiteY23" fmla="*/ 2716911 h 274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07628" h="2740173">
                <a:moveTo>
                  <a:pt x="226827" y="0"/>
                </a:moveTo>
                <a:lnTo>
                  <a:pt x="120502" y="262270"/>
                </a:lnTo>
                <a:lnTo>
                  <a:pt x="85060" y="432391"/>
                </a:lnTo>
                <a:lnTo>
                  <a:pt x="70883" y="836428"/>
                </a:lnTo>
                <a:lnTo>
                  <a:pt x="0" y="1084521"/>
                </a:lnTo>
                <a:lnTo>
                  <a:pt x="85060" y="1105786"/>
                </a:lnTo>
                <a:lnTo>
                  <a:pt x="28353" y="1205023"/>
                </a:lnTo>
                <a:lnTo>
                  <a:pt x="269358" y="1353879"/>
                </a:lnTo>
                <a:lnTo>
                  <a:pt x="311888" y="1446028"/>
                </a:lnTo>
                <a:lnTo>
                  <a:pt x="304800" y="1495647"/>
                </a:lnTo>
                <a:lnTo>
                  <a:pt x="453655" y="1679944"/>
                </a:lnTo>
                <a:lnTo>
                  <a:pt x="517451" y="1757916"/>
                </a:lnTo>
                <a:lnTo>
                  <a:pt x="467832" y="1864242"/>
                </a:lnTo>
                <a:lnTo>
                  <a:pt x="467832" y="1864242"/>
                </a:lnTo>
                <a:lnTo>
                  <a:pt x="361507" y="1984744"/>
                </a:lnTo>
                <a:lnTo>
                  <a:pt x="496186" y="2140688"/>
                </a:lnTo>
                <a:lnTo>
                  <a:pt x="666307" y="2176130"/>
                </a:lnTo>
                <a:lnTo>
                  <a:pt x="772632" y="2303721"/>
                </a:lnTo>
                <a:lnTo>
                  <a:pt x="843516" y="2395870"/>
                </a:lnTo>
                <a:lnTo>
                  <a:pt x="1049079" y="2537637"/>
                </a:lnTo>
                <a:lnTo>
                  <a:pt x="1268818" y="2594344"/>
                </a:lnTo>
                <a:lnTo>
                  <a:pt x="1407628" y="2740173"/>
                </a:lnTo>
                <a:lnTo>
                  <a:pt x="1392490" y="2712782"/>
                </a:lnTo>
                <a:cubicBezTo>
                  <a:pt x="1383039" y="2722233"/>
                  <a:pt x="1388725" y="2707460"/>
                  <a:pt x="1379274" y="2716911"/>
                </a:cubicBez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E92710BF-CFCF-4F30-6317-8FE4D9A45EDC}"/>
              </a:ext>
            </a:extLst>
          </p:cNvPr>
          <p:cNvSpPr/>
          <p:nvPr/>
        </p:nvSpPr>
        <p:spPr>
          <a:xfrm>
            <a:off x="8917171" y="855672"/>
            <a:ext cx="381567" cy="451877"/>
          </a:xfrm>
          <a:custGeom>
            <a:avLst/>
            <a:gdLst>
              <a:gd name="connsiteX0" fmla="*/ 393192 w 393192"/>
              <a:gd name="connsiteY0" fmla="*/ 0 h 512064"/>
              <a:gd name="connsiteX1" fmla="*/ 320040 w 393192"/>
              <a:gd name="connsiteY1" fmla="*/ 347472 h 512064"/>
              <a:gd name="connsiteX2" fmla="*/ 73152 w 393192"/>
              <a:gd name="connsiteY2" fmla="*/ 256032 h 512064"/>
              <a:gd name="connsiteX3" fmla="*/ 0 w 393192"/>
              <a:gd name="connsiteY3" fmla="*/ 512064 h 512064"/>
              <a:gd name="connsiteX4" fmla="*/ 0 w 393192"/>
              <a:gd name="connsiteY4" fmla="*/ 493776 h 512064"/>
              <a:gd name="connsiteX5" fmla="*/ 9144 w 393192"/>
              <a:gd name="connsiteY5" fmla="*/ 466344 h 512064"/>
              <a:gd name="connsiteX0" fmla="*/ 393192 w 393192"/>
              <a:gd name="connsiteY0" fmla="*/ 0 h 512064"/>
              <a:gd name="connsiteX1" fmla="*/ 291913 w 393192"/>
              <a:gd name="connsiteY1" fmla="*/ 414489 h 512064"/>
              <a:gd name="connsiteX2" fmla="*/ 73152 w 393192"/>
              <a:gd name="connsiteY2" fmla="*/ 256032 h 512064"/>
              <a:gd name="connsiteX3" fmla="*/ 0 w 393192"/>
              <a:gd name="connsiteY3" fmla="*/ 512064 h 512064"/>
              <a:gd name="connsiteX4" fmla="*/ 0 w 393192"/>
              <a:gd name="connsiteY4" fmla="*/ 493776 h 512064"/>
              <a:gd name="connsiteX5" fmla="*/ 9144 w 393192"/>
              <a:gd name="connsiteY5" fmla="*/ 466344 h 512064"/>
              <a:gd name="connsiteX0" fmla="*/ 393192 w 393192"/>
              <a:gd name="connsiteY0" fmla="*/ 0 h 512064"/>
              <a:gd name="connsiteX1" fmla="*/ 291913 w 393192"/>
              <a:gd name="connsiteY1" fmla="*/ 414489 h 512064"/>
              <a:gd name="connsiteX2" fmla="*/ 45024 w 393192"/>
              <a:gd name="connsiteY2" fmla="*/ 312740 h 512064"/>
              <a:gd name="connsiteX3" fmla="*/ 0 w 393192"/>
              <a:gd name="connsiteY3" fmla="*/ 512064 h 512064"/>
              <a:gd name="connsiteX4" fmla="*/ 0 w 393192"/>
              <a:gd name="connsiteY4" fmla="*/ 493776 h 512064"/>
              <a:gd name="connsiteX5" fmla="*/ 9144 w 393192"/>
              <a:gd name="connsiteY5" fmla="*/ 466344 h 5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192" h="512064">
                <a:moveTo>
                  <a:pt x="393192" y="0"/>
                </a:moveTo>
                <a:lnTo>
                  <a:pt x="291913" y="414489"/>
                </a:lnTo>
                <a:lnTo>
                  <a:pt x="45024" y="312740"/>
                </a:lnTo>
                <a:lnTo>
                  <a:pt x="0" y="512064"/>
                </a:lnTo>
                <a:lnTo>
                  <a:pt x="0" y="493776"/>
                </a:lnTo>
                <a:lnTo>
                  <a:pt x="9144" y="466344"/>
                </a:ln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C59AC8F1-D997-49C9-3B92-881123DC07DF}"/>
              </a:ext>
            </a:extLst>
          </p:cNvPr>
          <p:cNvSpPr/>
          <p:nvPr/>
        </p:nvSpPr>
        <p:spPr>
          <a:xfrm>
            <a:off x="8265467" y="526488"/>
            <a:ext cx="237744" cy="667512"/>
          </a:xfrm>
          <a:custGeom>
            <a:avLst/>
            <a:gdLst>
              <a:gd name="connsiteX0" fmla="*/ 237744 w 237744"/>
              <a:gd name="connsiteY0" fmla="*/ 18288 h 667512"/>
              <a:gd name="connsiteX1" fmla="*/ 0 w 237744"/>
              <a:gd name="connsiteY1" fmla="*/ 0 h 667512"/>
              <a:gd name="connsiteX2" fmla="*/ 27432 w 237744"/>
              <a:gd name="connsiteY2" fmla="*/ 201168 h 667512"/>
              <a:gd name="connsiteX3" fmla="*/ 54864 w 237744"/>
              <a:gd name="connsiteY3" fmla="*/ 429768 h 667512"/>
              <a:gd name="connsiteX4" fmla="*/ 128016 w 237744"/>
              <a:gd name="connsiteY4" fmla="*/ 539496 h 667512"/>
              <a:gd name="connsiteX5" fmla="*/ 118872 w 237744"/>
              <a:gd name="connsiteY5" fmla="*/ 667512 h 66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744" h="667512">
                <a:moveTo>
                  <a:pt x="237744" y="18288"/>
                </a:moveTo>
                <a:lnTo>
                  <a:pt x="0" y="0"/>
                </a:lnTo>
                <a:lnTo>
                  <a:pt x="27432" y="201168"/>
                </a:lnTo>
                <a:lnTo>
                  <a:pt x="54864" y="429768"/>
                </a:lnTo>
                <a:lnTo>
                  <a:pt x="128016" y="539496"/>
                </a:lnTo>
                <a:lnTo>
                  <a:pt x="118872" y="667512"/>
                </a:lnTo>
              </a:path>
            </a:pathLst>
          </a:custGeom>
          <a:noFill/>
          <a:ln w="254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1A73AF7-963E-8897-BE0F-67FA68727EA4}"/>
              </a:ext>
            </a:extLst>
          </p:cNvPr>
          <p:cNvSpPr/>
          <p:nvPr/>
        </p:nvSpPr>
        <p:spPr>
          <a:xfrm>
            <a:off x="6262931" y="2272992"/>
            <a:ext cx="402336" cy="448056"/>
          </a:xfrm>
          <a:custGeom>
            <a:avLst/>
            <a:gdLst>
              <a:gd name="connsiteX0" fmla="*/ 0 w 402336"/>
              <a:gd name="connsiteY0" fmla="*/ 448056 h 539496"/>
              <a:gd name="connsiteX1" fmla="*/ 0 w 402336"/>
              <a:gd name="connsiteY1" fmla="*/ 539496 h 539496"/>
              <a:gd name="connsiteX2" fmla="*/ 402336 w 402336"/>
              <a:gd name="connsiteY2" fmla="*/ 0 h 539496"/>
              <a:gd name="connsiteX0" fmla="*/ 0 w 402336"/>
              <a:gd name="connsiteY0" fmla="*/ 448056 h 448056"/>
              <a:gd name="connsiteX1" fmla="*/ 142307 w 402336"/>
              <a:gd name="connsiteY1" fmla="*/ 369938 h 448056"/>
              <a:gd name="connsiteX2" fmla="*/ 402336 w 402336"/>
              <a:gd name="connsiteY2" fmla="*/ 0 h 44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2336" h="448056">
                <a:moveTo>
                  <a:pt x="0" y="448056"/>
                </a:moveTo>
                <a:lnTo>
                  <a:pt x="142307" y="369938"/>
                </a:lnTo>
                <a:cubicBezTo>
                  <a:pt x="276419" y="190106"/>
                  <a:pt x="268224" y="179832"/>
                  <a:pt x="402336" y="0"/>
                </a:cubicBezTo>
              </a:path>
            </a:pathLst>
          </a:custGeom>
          <a:noFill/>
          <a:ln w="254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D049334E-1A5D-57BA-EBD7-5B7E851F149F}"/>
              </a:ext>
            </a:extLst>
          </p:cNvPr>
          <p:cNvSpPr/>
          <p:nvPr/>
        </p:nvSpPr>
        <p:spPr>
          <a:xfrm>
            <a:off x="11200691" y="1587192"/>
            <a:ext cx="210312" cy="658368"/>
          </a:xfrm>
          <a:custGeom>
            <a:avLst/>
            <a:gdLst>
              <a:gd name="connsiteX0" fmla="*/ 0 w 210312"/>
              <a:gd name="connsiteY0" fmla="*/ 658368 h 658368"/>
              <a:gd name="connsiteX1" fmla="*/ 192024 w 210312"/>
              <a:gd name="connsiteY1" fmla="*/ 36576 h 658368"/>
              <a:gd name="connsiteX2" fmla="*/ 210312 w 210312"/>
              <a:gd name="connsiteY2" fmla="*/ 0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312" h="658368">
                <a:moveTo>
                  <a:pt x="0" y="658368"/>
                </a:moveTo>
                <a:lnTo>
                  <a:pt x="192024" y="36576"/>
                </a:lnTo>
                <a:lnTo>
                  <a:pt x="210312" y="0"/>
                </a:ln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0AC483C4-2775-1406-0497-5C11AD0E5FCE}"/>
              </a:ext>
            </a:extLst>
          </p:cNvPr>
          <p:cNvSpPr/>
          <p:nvPr/>
        </p:nvSpPr>
        <p:spPr>
          <a:xfrm>
            <a:off x="11484155" y="1486608"/>
            <a:ext cx="649224" cy="173736"/>
          </a:xfrm>
          <a:custGeom>
            <a:avLst/>
            <a:gdLst>
              <a:gd name="connsiteX0" fmla="*/ 0 w 649224"/>
              <a:gd name="connsiteY0" fmla="*/ 0 h 173736"/>
              <a:gd name="connsiteX1" fmla="*/ 649224 w 649224"/>
              <a:gd name="connsiteY1" fmla="*/ 173736 h 17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9224" h="173736">
                <a:moveTo>
                  <a:pt x="0" y="0"/>
                </a:moveTo>
                <a:lnTo>
                  <a:pt x="649224" y="173736"/>
                </a:ln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636E46CB-E64C-91F3-A6E9-5A897CEDD8A9}"/>
              </a:ext>
            </a:extLst>
          </p:cNvPr>
          <p:cNvSpPr/>
          <p:nvPr/>
        </p:nvSpPr>
        <p:spPr>
          <a:xfrm>
            <a:off x="7701567" y="2623068"/>
            <a:ext cx="527203" cy="235262"/>
          </a:xfrm>
          <a:custGeom>
            <a:avLst/>
            <a:gdLst>
              <a:gd name="connsiteX0" fmla="*/ 512064 w 512064"/>
              <a:gd name="connsiteY0" fmla="*/ 64008 h 320040"/>
              <a:gd name="connsiteX1" fmla="*/ 301752 w 512064"/>
              <a:gd name="connsiteY1" fmla="*/ 0 h 320040"/>
              <a:gd name="connsiteX2" fmla="*/ 265176 w 512064"/>
              <a:gd name="connsiteY2" fmla="*/ 173736 h 320040"/>
              <a:gd name="connsiteX3" fmla="*/ 0 w 512064"/>
              <a:gd name="connsiteY3" fmla="*/ 320040 h 320040"/>
              <a:gd name="connsiteX0" fmla="*/ 512064 w 512064"/>
              <a:gd name="connsiteY0" fmla="*/ 64008 h 320040"/>
              <a:gd name="connsiteX1" fmla="*/ 301752 w 512064"/>
              <a:gd name="connsiteY1" fmla="*/ 0 h 320040"/>
              <a:gd name="connsiteX2" fmla="*/ 234898 w 512064"/>
              <a:gd name="connsiteY2" fmla="*/ 149513 h 320040"/>
              <a:gd name="connsiteX3" fmla="*/ 0 w 512064"/>
              <a:gd name="connsiteY3" fmla="*/ 320040 h 320040"/>
              <a:gd name="connsiteX0" fmla="*/ 502980 w 502980"/>
              <a:gd name="connsiteY0" fmla="*/ 64008 h 310957"/>
              <a:gd name="connsiteX1" fmla="*/ 292668 w 502980"/>
              <a:gd name="connsiteY1" fmla="*/ 0 h 310957"/>
              <a:gd name="connsiteX2" fmla="*/ 225814 w 502980"/>
              <a:gd name="connsiteY2" fmla="*/ 149513 h 310957"/>
              <a:gd name="connsiteX3" fmla="*/ 0 w 502980"/>
              <a:gd name="connsiteY3" fmla="*/ 310957 h 310957"/>
              <a:gd name="connsiteX0" fmla="*/ 509036 w 509036"/>
              <a:gd name="connsiteY0" fmla="*/ 124564 h 310957"/>
              <a:gd name="connsiteX1" fmla="*/ 292668 w 509036"/>
              <a:gd name="connsiteY1" fmla="*/ 0 h 310957"/>
              <a:gd name="connsiteX2" fmla="*/ 225814 w 509036"/>
              <a:gd name="connsiteY2" fmla="*/ 149513 h 310957"/>
              <a:gd name="connsiteX3" fmla="*/ 0 w 509036"/>
              <a:gd name="connsiteY3" fmla="*/ 310957 h 310957"/>
              <a:gd name="connsiteX0" fmla="*/ 509036 w 509036"/>
              <a:gd name="connsiteY0" fmla="*/ 57952 h 244345"/>
              <a:gd name="connsiteX1" fmla="*/ 289641 w 509036"/>
              <a:gd name="connsiteY1" fmla="*/ 0 h 244345"/>
              <a:gd name="connsiteX2" fmla="*/ 225814 w 509036"/>
              <a:gd name="connsiteY2" fmla="*/ 82901 h 244345"/>
              <a:gd name="connsiteX3" fmla="*/ 0 w 509036"/>
              <a:gd name="connsiteY3" fmla="*/ 244345 h 244345"/>
              <a:gd name="connsiteX0" fmla="*/ 509036 w 509036"/>
              <a:gd name="connsiteY0" fmla="*/ 57952 h 244345"/>
              <a:gd name="connsiteX1" fmla="*/ 289641 w 509036"/>
              <a:gd name="connsiteY1" fmla="*/ 0 h 244345"/>
              <a:gd name="connsiteX2" fmla="*/ 250037 w 509036"/>
              <a:gd name="connsiteY2" fmla="*/ 85928 h 244345"/>
              <a:gd name="connsiteX3" fmla="*/ 0 w 509036"/>
              <a:gd name="connsiteY3" fmla="*/ 244345 h 244345"/>
              <a:gd name="connsiteX0" fmla="*/ 506008 w 506008"/>
              <a:gd name="connsiteY0" fmla="*/ 57952 h 214067"/>
              <a:gd name="connsiteX1" fmla="*/ 286613 w 506008"/>
              <a:gd name="connsiteY1" fmla="*/ 0 h 214067"/>
              <a:gd name="connsiteX2" fmla="*/ 247009 w 506008"/>
              <a:gd name="connsiteY2" fmla="*/ 85928 h 214067"/>
              <a:gd name="connsiteX3" fmla="*/ 0 w 506008"/>
              <a:gd name="connsiteY3" fmla="*/ 214067 h 214067"/>
              <a:gd name="connsiteX0" fmla="*/ 515092 w 515092"/>
              <a:gd name="connsiteY0" fmla="*/ 57952 h 235262"/>
              <a:gd name="connsiteX1" fmla="*/ 295697 w 515092"/>
              <a:gd name="connsiteY1" fmla="*/ 0 h 235262"/>
              <a:gd name="connsiteX2" fmla="*/ 256093 w 515092"/>
              <a:gd name="connsiteY2" fmla="*/ 85928 h 235262"/>
              <a:gd name="connsiteX3" fmla="*/ 0 w 515092"/>
              <a:gd name="connsiteY3" fmla="*/ 235262 h 235262"/>
              <a:gd name="connsiteX0" fmla="*/ 515092 w 515092"/>
              <a:gd name="connsiteY0" fmla="*/ 57952 h 235262"/>
              <a:gd name="connsiteX1" fmla="*/ 295697 w 515092"/>
              <a:gd name="connsiteY1" fmla="*/ 0 h 235262"/>
              <a:gd name="connsiteX2" fmla="*/ 247009 w 515092"/>
              <a:gd name="connsiteY2" fmla="*/ 85928 h 235262"/>
              <a:gd name="connsiteX3" fmla="*/ 0 w 515092"/>
              <a:gd name="connsiteY3" fmla="*/ 235262 h 235262"/>
              <a:gd name="connsiteX0" fmla="*/ 518120 w 518120"/>
              <a:gd name="connsiteY0" fmla="*/ 79147 h 235262"/>
              <a:gd name="connsiteX1" fmla="*/ 295697 w 518120"/>
              <a:gd name="connsiteY1" fmla="*/ 0 h 235262"/>
              <a:gd name="connsiteX2" fmla="*/ 247009 w 518120"/>
              <a:gd name="connsiteY2" fmla="*/ 85928 h 235262"/>
              <a:gd name="connsiteX3" fmla="*/ 0 w 518120"/>
              <a:gd name="connsiteY3" fmla="*/ 235262 h 235262"/>
              <a:gd name="connsiteX0" fmla="*/ 527203 w 527203"/>
              <a:gd name="connsiteY0" fmla="*/ 57952 h 235262"/>
              <a:gd name="connsiteX1" fmla="*/ 295697 w 527203"/>
              <a:gd name="connsiteY1" fmla="*/ 0 h 235262"/>
              <a:gd name="connsiteX2" fmla="*/ 247009 w 527203"/>
              <a:gd name="connsiteY2" fmla="*/ 85928 h 235262"/>
              <a:gd name="connsiteX3" fmla="*/ 0 w 527203"/>
              <a:gd name="connsiteY3" fmla="*/ 235262 h 23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203" h="235262">
                <a:moveTo>
                  <a:pt x="527203" y="57952"/>
                </a:moveTo>
                <a:lnTo>
                  <a:pt x="295697" y="0"/>
                </a:lnTo>
                <a:lnTo>
                  <a:pt x="247009" y="85928"/>
                </a:lnTo>
                <a:cubicBezTo>
                  <a:pt x="158617" y="134696"/>
                  <a:pt x="88392" y="186494"/>
                  <a:pt x="0" y="235262"/>
                </a:cubicBez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960814E-4581-3B10-C3D0-3ABD9FFB6829}"/>
              </a:ext>
            </a:extLst>
          </p:cNvPr>
          <p:cNvSpPr/>
          <p:nvPr/>
        </p:nvSpPr>
        <p:spPr>
          <a:xfrm>
            <a:off x="5932967" y="5514574"/>
            <a:ext cx="708837" cy="2870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WW18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6D8D78-D4A9-C817-0C60-9B9C3367FB0B}"/>
              </a:ext>
            </a:extLst>
          </p:cNvPr>
          <p:cNvSpPr txBox="1"/>
          <p:nvPr/>
        </p:nvSpPr>
        <p:spPr>
          <a:xfrm>
            <a:off x="6819014" y="3053798"/>
            <a:ext cx="5261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8BEA08-FE0F-277B-1F0D-14561674F323}"/>
              </a:ext>
            </a:extLst>
          </p:cNvPr>
          <p:cNvSpPr txBox="1"/>
          <p:nvPr/>
        </p:nvSpPr>
        <p:spPr>
          <a:xfrm>
            <a:off x="7712149" y="1275729"/>
            <a:ext cx="6014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WW13</a:t>
            </a: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3CB5362E-D431-501C-0DB0-D849A08FD537}"/>
              </a:ext>
            </a:extLst>
          </p:cNvPr>
          <p:cNvSpPr/>
          <p:nvPr/>
        </p:nvSpPr>
        <p:spPr>
          <a:xfrm>
            <a:off x="733698" y="5260226"/>
            <a:ext cx="738130" cy="0"/>
          </a:xfrm>
          <a:custGeom>
            <a:avLst/>
            <a:gdLst>
              <a:gd name="connsiteX0" fmla="*/ 0 w 738130"/>
              <a:gd name="connsiteY0" fmla="*/ 0 h 0"/>
              <a:gd name="connsiteX1" fmla="*/ 738130 w 738130"/>
              <a:gd name="connsiteY1" fmla="*/ 0 h 0"/>
              <a:gd name="connsiteX2" fmla="*/ 738130 w 73813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8130">
                <a:moveTo>
                  <a:pt x="0" y="0"/>
                </a:moveTo>
                <a:lnTo>
                  <a:pt x="738130" y="0"/>
                </a:lnTo>
                <a:lnTo>
                  <a:pt x="738130" y="0"/>
                </a:lnTo>
              </a:path>
            </a:pathLst>
          </a:cu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8DC862E1-26D9-485D-89C3-7A35B3F3344A}"/>
              </a:ext>
            </a:extLst>
          </p:cNvPr>
          <p:cNvSpPr/>
          <p:nvPr/>
        </p:nvSpPr>
        <p:spPr>
          <a:xfrm>
            <a:off x="733698" y="5612766"/>
            <a:ext cx="760164" cy="0"/>
          </a:xfrm>
          <a:custGeom>
            <a:avLst/>
            <a:gdLst>
              <a:gd name="connsiteX0" fmla="*/ 0 w 760164"/>
              <a:gd name="connsiteY0" fmla="*/ 0 h 0"/>
              <a:gd name="connsiteX1" fmla="*/ 760164 w 76016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0164">
                <a:moveTo>
                  <a:pt x="0" y="0"/>
                </a:moveTo>
                <a:lnTo>
                  <a:pt x="760164" y="0"/>
                </a:lnTo>
              </a:path>
            </a:pathLst>
          </a:custGeom>
          <a:noFill/>
          <a:ln w="317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B20F1A9D-D28F-A690-F435-DDF3C0B25C5F}"/>
              </a:ext>
            </a:extLst>
          </p:cNvPr>
          <p:cNvSpPr/>
          <p:nvPr/>
        </p:nvSpPr>
        <p:spPr>
          <a:xfrm>
            <a:off x="1053187" y="5857263"/>
            <a:ext cx="242372" cy="261604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Isosceles Triangle 67">
            <a:extLst>
              <a:ext uri="{FF2B5EF4-FFF2-40B4-BE49-F238E27FC236}">
                <a16:creationId xmlns:a16="http://schemas.microsoft.com/office/drawing/2014/main" id="{006115FE-19F8-B42A-E364-5DCC4AC946F0}"/>
              </a:ext>
            </a:extLst>
          </p:cNvPr>
          <p:cNvSpPr/>
          <p:nvPr/>
        </p:nvSpPr>
        <p:spPr>
          <a:xfrm>
            <a:off x="1053187" y="6334839"/>
            <a:ext cx="242372" cy="26160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44DE3C95-C265-B293-375E-B4A7AF3A1335}"/>
              </a:ext>
            </a:extLst>
          </p:cNvPr>
          <p:cNvSpPr txBox="1">
            <a:spLocks/>
          </p:cNvSpPr>
          <p:nvPr/>
        </p:nvSpPr>
        <p:spPr>
          <a:xfrm>
            <a:off x="-45281" y="1820395"/>
            <a:ext cx="4869705" cy="23652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Keep existing high performing wells</a:t>
            </a:r>
          </a:p>
          <a:p>
            <a:pPr lvl="1"/>
            <a:r>
              <a:rPr lang="en-US" sz="2000" dirty="0"/>
              <a:t>WW1, WW11, WW12, WW13, WW15</a:t>
            </a:r>
          </a:p>
          <a:p>
            <a:pPr lvl="1"/>
            <a:r>
              <a:rPr lang="en-US" sz="2000" dirty="0"/>
              <a:t>Timed operation of WW3, WW6, WW17</a:t>
            </a:r>
            <a:endParaRPr lang="en-US" dirty="0"/>
          </a:p>
          <a:p>
            <a:r>
              <a:rPr lang="en-US" sz="2400" dirty="0"/>
              <a:t>Add 10 Deep Dewatering Wells</a:t>
            </a:r>
          </a:p>
          <a:p>
            <a:pPr lvl="1"/>
            <a:r>
              <a:rPr lang="en-US" sz="2000" dirty="0"/>
              <a:t>Replace Sheared Wells (7)</a:t>
            </a:r>
          </a:p>
          <a:p>
            <a:pPr lvl="1"/>
            <a:r>
              <a:rPr lang="en-US" sz="2000" dirty="0"/>
              <a:t>New locations (3)</a:t>
            </a:r>
          </a:p>
          <a:p>
            <a:r>
              <a:rPr lang="en-US" sz="2400" dirty="0"/>
              <a:t>Add 2 monitoring wells</a:t>
            </a:r>
          </a:p>
        </p:txBody>
      </p:sp>
    </p:spTree>
    <p:extLst>
      <p:ext uri="{BB962C8B-B14F-4D97-AF65-F5344CB8AC3E}">
        <p14:creationId xmlns:p14="http://schemas.microsoft.com/office/powerpoint/2010/main" val="2956182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FED1-7875-C74C-78DD-42707CCA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1013"/>
          </a:xfrm>
        </p:spPr>
        <p:txBody>
          <a:bodyPr/>
          <a:lstStyle/>
          <a:p>
            <a:r>
              <a:rPr lang="en-US" dirty="0"/>
              <a:t>Deep Dewatering Wells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907A694-50F9-C94B-18C1-89315116D3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080068"/>
              </p:ext>
            </p:extLst>
          </p:nvPr>
        </p:nvGraphicFramePr>
        <p:xfrm>
          <a:off x="1040524" y="1156137"/>
          <a:ext cx="10515600" cy="540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413664" imgH="6267581" progId="Excel.Sheet.12">
                  <p:embed/>
                </p:oleObj>
              </mc:Choice>
              <mc:Fallback>
                <p:oleObj name="Worksheet" r:id="rId2" imgW="8413664" imgH="62675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0524" y="1156137"/>
                        <a:ext cx="10515600" cy="540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8939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ADE65-AC4D-FAAD-05CA-E68306403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DDW Expenses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F1613-2EAC-93AB-86C3-30E43DE44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20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Site Preparation		</a:t>
            </a:r>
          </a:p>
          <a:p>
            <a:r>
              <a:rPr lang="en-US" dirty="0"/>
              <a:t>Well Drilling		</a:t>
            </a:r>
          </a:p>
          <a:p>
            <a:r>
              <a:rPr lang="en-US" dirty="0"/>
              <a:t>Pump Installation	</a:t>
            </a:r>
          </a:p>
          <a:p>
            <a:r>
              <a:rPr lang="en-US" dirty="0"/>
              <a:t>Drain Line	</a:t>
            </a:r>
            <a:r>
              <a:rPr lang="en-US" sz="2000" dirty="0"/>
              <a:t> </a:t>
            </a:r>
            <a:r>
              <a:rPr lang="en-US" sz="2400" dirty="0"/>
              <a:t>(includes upsizing to existing lines where needed)</a:t>
            </a:r>
            <a:endParaRPr lang="en-US" dirty="0"/>
          </a:p>
          <a:p>
            <a:r>
              <a:rPr lang="en-US" dirty="0"/>
              <a:t>Generator	 Installation</a:t>
            </a:r>
          </a:p>
          <a:p>
            <a:r>
              <a:rPr lang="en-US" dirty="0"/>
              <a:t>Well and Generator enclosures		</a:t>
            </a:r>
          </a:p>
          <a:p>
            <a:r>
              <a:rPr lang="en-US" dirty="0"/>
              <a:t>Propane Installation		</a:t>
            </a:r>
          </a:p>
          <a:p>
            <a:r>
              <a:rPr lang="en-US" dirty="0"/>
              <a:t>Clean-up			</a:t>
            </a:r>
          </a:p>
          <a:p>
            <a:r>
              <a:rPr lang="en-US" dirty="0"/>
              <a:t>Total			$140-$200K per well</a:t>
            </a:r>
          </a:p>
        </p:txBody>
      </p:sp>
    </p:spTree>
    <p:extLst>
      <p:ext uri="{BB962C8B-B14F-4D97-AF65-F5344CB8AC3E}">
        <p14:creationId xmlns:p14="http://schemas.microsoft.com/office/powerpoint/2010/main" val="244646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79529</TotalTime>
  <Words>498</Words>
  <Application>Microsoft Office PowerPoint</Application>
  <PresentationFormat>Widescreen</PresentationFormat>
  <Paragraphs>150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Microsoft Excel Worksheet</vt:lpstr>
      <vt:lpstr>     ACLAD Status  2/10/2024          Pumping 80-100K GPD</vt:lpstr>
      <vt:lpstr>Individual well status:       2/10/25          Current System Capacity ~100K GPD       </vt:lpstr>
      <vt:lpstr>Individual well status    2/10/24</vt:lpstr>
      <vt:lpstr>Surface Drainage Projects</vt:lpstr>
      <vt:lpstr>ACLAD Well System with DDW</vt:lpstr>
      <vt:lpstr>Deep Dewatering Wells</vt:lpstr>
      <vt:lpstr>Average DDW Expenses include: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Leon, Claire</dc:creator>
  <cp:lastModifiedBy>Gordon Leon</cp:lastModifiedBy>
  <cp:revision>174</cp:revision>
  <dcterms:created xsi:type="dcterms:W3CDTF">2021-09-08T16:58:12Z</dcterms:created>
  <dcterms:modified xsi:type="dcterms:W3CDTF">2025-02-08T18:40:28Z</dcterms:modified>
</cp:coreProperties>
</file>