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29" r:id="rId2"/>
    <p:sldId id="330" r:id="rId3"/>
    <p:sldId id="331" r:id="rId4"/>
    <p:sldId id="32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50" autoAdjust="0"/>
  </p:normalViewPr>
  <p:slideViewPr>
    <p:cSldViewPr snapToGrid="0">
      <p:cViewPr>
        <p:scale>
          <a:sx n="63" d="100"/>
          <a:sy n="63" d="100"/>
        </p:scale>
        <p:origin x="-259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7A7B-958F-46A6-8E37-2A1C724AD03D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2BA5-687B-48FB-B413-CE5DAD69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2BA5-687B-48FB-B413-CE5DAD6936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173B-5E5F-41B9-9B11-A24A207CF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4F90B-924C-480C-B2CB-E1BC14674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AC83-7D43-4919-99F5-9A53AB2D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E6974-20F8-4635-A842-99907044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A601-F585-4A03-889C-6E40E664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DA2-8869-4E2E-A1BC-53087A82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10AF1-7856-4B4D-9D61-690FAA159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128A-857F-4D83-A839-0A5840B7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1DF56-409C-499B-833D-340AD41F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7BF4-9BC5-41EF-ACDD-3BF26B0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31D7F-9E71-4A6F-ACF5-28D628CE7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346F5-7419-433F-88E3-5872B4611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B2409-C079-4506-A66E-2A92B98C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D317-702D-40BB-AD1E-5844C467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E7AD-DBB4-42DC-A7D2-CDE7EDC3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2A23-C574-48AE-BB12-2E52A52B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634AC-4EF7-49D6-8914-6241D875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80D65-02F9-4A09-A1D4-CC730922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7059-48FA-414F-B7E7-5268789B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EB66-9EE1-4496-880C-91B08AE5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E88C-1FA0-4A02-9BDF-DD3B1559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838F-BD58-4203-83BF-2C63E77D8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3F84-6D88-4389-B370-845AF8D4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ACC6-44A0-4B27-A177-8E3DC163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E4CE-2766-4B68-BA0F-11A88611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ACD4-B345-421A-B8ED-2414CDDB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A185-43EA-4D3C-AD09-A47E408B8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B96AE-91C6-449B-8A7C-DB21D605B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4FCCC-8B45-44D3-9EC2-96782B84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BAA71-D9AC-4BA1-B4A2-AF44340C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673E6-5AF4-422C-8D37-4C8BBE9C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DFF4-DC62-4489-B767-18C1170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E1F1F-BE33-4C37-AA50-13AFB6E0B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A8A2-F277-4EDD-AE4E-9F262433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CC345-1924-42F0-91BE-DD558A969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F1FDE-BB96-45EF-90FF-49ADAEBE3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C3D16-0A2B-4C06-B8AF-B83899F9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6E73F-BE00-4978-9C09-E74E980A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E95EC-E301-48FA-B6B4-FEFD9A44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F1B1-DCE8-4DB3-8DCB-7486E8F3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C357F-AED2-45C1-8954-0B1E7E0C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E0388-580D-49B1-B688-4F6C86A3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076D4-9AE2-41B9-9155-7B328202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DD77D-E48D-47BB-8C0D-31E30A04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A0B75-B62B-4673-BD5A-792BC633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F00DB-ACFB-4E00-8ED0-75BF601D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B5F0-EF05-4B53-984B-8A775B5B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52F8-B744-45C6-96C8-3E219302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D0E58-82E1-4C2A-BE15-9B2CE6F34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165E8-42DA-4974-A461-48701FAA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237CF-B3DA-40D4-B33B-4EBB2F36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0D86B-BABD-42DD-8352-B1DA51CD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4CF8-654D-49B1-9798-3DD760B5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E8A16-F0B9-4876-B0C3-5829ED35F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84906-D005-4E34-AE3B-BBB068CB2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668A6-E10F-4FF3-9E6B-F14A1B52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0CC58-6623-4749-87C3-766593E9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FAEB0-19DE-4BD6-8D71-088F23A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F5736-48A1-45A1-8E4B-F3DA2B5D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02E0-4C45-4BAF-B10D-6B47BEB0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9E57-9ABC-4C85-A3F5-088BB2EC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00AE-A0A4-4A0E-9597-F620A4EE01CC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D850-79F7-429A-A659-6E0C4A334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FA58-C151-426A-9D24-5BC585881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23212-E779-C44A-7ABD-68B969CB6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939B-7105-693B-D8A8-E324B04D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9/9/2025 System Status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DAC3C-827A-9E9C-A2A0-1217915C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4774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Replaced and Repaired Multiple Generator</a:t>
            </a:r>
          </a:p>
          <a:p>
            <a:pPr lvl="1"/>
            <a:r>
              <a:rPr lang="en-US" dirty="0"/>
              <a:t>Repaired Several line breaks</a:t>
            </a:r>
          </a:p>
          <a:p>
            <a:pPr lvl="1"/>
            <a:r>
              <a:rPr lang="en-US" dirty="0"/>
              <a:t>Running wells 12 and 25 from diesel generator</a:t>
            </a:r>
          </a:p>
          <a:p>
            <a:pPr lvl="2"/>
            <a:r>
              <a:rPr lang="en-US" dirty="0"/>
              <a:t>Working with SCE to power these wells</a:t>
            </a:r>
          </a:p>
          <a:p>
            <a:pPr lvl="1"/>
            <a:r>
              <a:rPr lang="en-US" dirty="0"/>
              <a:t>DDW City Loan remaining balance: $140,000?</a:t>
            </a:r>
          </a:p>
          <a:p>
            <a:pPr lvl="2"/>
            <a:r>
              <a:rPr lang="en-US" sz="2400" dirty="0"/>
              <a:t>Remaining DDW Tasks:</a:t>
            </a:r>
          </a:p>
          <a:p>
            <a:pPr lvl="3"/>
            <a:r>
              <a:rPr lang="en-US" sz="2000" dirty="0"/>
              <a:t>Well Boxes</a:t>
            </a:r>
          </a:p>
          <a:p>
            <a:pPr lvl="3"/>
            <a:r>
              <a:rPr lang="en-US" sz="2000" dirty="0"/>
              <a:t>Noise Proofing Generators</a:t>
            </a:r>
          </a:p>
          <a:p>
            <a:pPr lvl="3"/>
            <a:r>
              <a:rPr lang="en-US" sz="2000" dirty="0"/>
              <a:t>Connect WW11, WW16, WW15, DDW29 to East Drain line</a:t>
            </a:r>
          </a:p>
          <a:p>
            <a:pPr lvl="3"/>
            <a:r>
              <a:rPr lang="en-US" sz="2000" dirty="0"/>
              <a:t>Spare Drain line flex hoses</a:t>
            </a:r>
          </a:p>
          <a:p>
            <a:pPr lvl="3"/>
            <a:r>
              <a:rPr lang="en-US" sz="2000" dirty="0"/>
              <a:t>One additional well</a:t>
            </a:r>
          </a:p>
          <a:p>
            <a:pPr lvl="3"/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1039DF-0C41-8253-0364-FABBF5641633}"/>
              </a:ext>
            </a:extLst>
          </p:cNvPr>
          <p:cNvGrpSpPr/>
          <p:nvPr/>
        </p:nvGrpSpPr>
        <p:grpSpPr>
          <a:xfrm>
            <a:off x="9213446" y="1474496"/>
            <a:ext cx="2667591" cy="3389128"/>
            <a:chOff x="8921898" y="2428653"/>
            <a:chExt cx="2667591" cy="3389128"/>
          </a:xfrm>
        </p:grpSpPr>
        <p:pic>
          <p:nvPicPr>
            <p:cNvPr id="5" name="Picture 4" descr="A hole in a tunnel&#10;&#10;AI-generated content may be incorrect.">
              <a:extLst>
                <a:ext uri="{FF2B5EF4-FFF2-40B4-BE49-F238E27FC236}">
                  <a16:creationId xmlns:a16="http://schemas.microsoft.com/office/drawing/2014/main" id="{BFB80F33-B9BA-48C1-85B6-3A1DEB13D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1898" y="3817088"/>
              <a:ext cx="2667591" cy="2000693"/>
            </a:xfrm>
            <a:prstGeom prst="rect">
              <a:avLst/>
            </a:prstGeom>
          </p:spPr>
        </p:pic>
        <p:pic>
          <p:nvPicPr>
            <p:cNvPr id="7" name="Picture 6" descr="A close-up of a drainage pipe&#10;&#10;AI-generated content may be incorrect.">
              <a:extLst>
                <a:ext uri="{FF2B5EF4-FFF2-40B4-BE49-F238E27FC236}">
                  <a16:creationId xmlns:a16="http://schemas.microsoft.com/office/drawing/2014/main" id="{01B801FF-90F0-52F3-CF0C-FFC002C27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1898" y="2428653"/>
              <a:ext cx="2667591" cy="2000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70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E55E2-1FFA-F189-EF12-561CC81D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Water Control  	</a:t>
            </a:r>
            <a:r>
              <a:rPr lang="en-US" dirty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939B9-BA49-0D87-37DE-D34599FA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Winterization Projects: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lvl="2"/>
            <a:r>
              <a:rPr lang="en-US" dirty="0"/>
              <a:t>Altamira 10’ Dia Culvert Repair   ($100K NTE T&amp;M ) </a:t>
            </a:r>
          </a:p>
          <a:p>
            <a:pPr lvl="3"/>
            <a:r>
              <a:rPr lang="en-US" dirty="0"/>
              <a:t>Coordinating design/contracting with RPV</a:t>
            </a:r>
          </a:p>
          <a:p>
            <a:pPr lvl="3"/>
            <a:r>
              <a:rPr lang="en-US" dirty="0"/>
              <a:t>RFPs to 3 contractors</a:t>
            </a:r>
          </a:p>
          <a:p>
            <a:pPr lvl="3"/>
            <a:r>
              <a:rPr lang="en-US" dirty="0"/>
              <a:t>Tim Conners (Hout Professional Engr) to manage project</a:t>
            </a:r>
          </a:p>
          <a:p>
            <a:pPr lvl="3"/>
            <a:r>
              <a:rPr lang="en-US" dirty="0"/>
              <a:t>Proposed RPV/ACLAD cost share similar to 2024 work</a:t>
            </a:r>
          </a:p>
          <a:p>
            <a:pPr lvl="3"/>
            <a:r>
              <a:rPr lang="en-US" dirty="0"/>
              <a:t>RPV wants ACLAD to manage/fund contracting due to lower cost structure</a:t>
            </a:r>
          </a:p>
          <a:p>
            <a:pPr lvl="3"/>
            <a:r>
              <a:rPr lang="en-US" dirty="0"/>
              <a:t>Need motion to approve plan to RPV City Council (Sept 16) and NTE of $50K from ACLAD</a:t>
            </a:r>
          </a:p>
          <a:p>
            <a:pPr lvl="2"/>
            <a:r>
              <a:rPr lang="en-US" dirty="0"/>
              <a:t>Lower Altamira Canyon, land movement blocked drainage </a:t>
            </a:r>
          </a:p>
          <a:p>
            <a:pPr lvl="3"/>
            <a:r>
              <a:rPr lang="en-US" dirty="0"/>
              <a:t>Grade end of canyon to provide drainage to the ocean</a:t>
            </a:r>
          </a:p>
          <a:p>
            <a:pPr lvl="3"/>
            <a:r>
              <a:rPr lang="en-US" dirty="0"/>
              <a:t>Coordinating design/contracting with RPV</a:t>
            </a:r>
          </a:p>
          <a:p>
            <a:pPr lvl="3"/>
            <a:r>
              <a:rPr lang="en-US" dirty="0"/>
              <a:t>Tim Conners to manage project</a:t>
            </a:r>
          </a:p>
          <a:p>
            <a:pPr lvl="3"/>
            <a:r>
              <a:rPr lang="en-US" dirty="0"/>
              <a:t>Proposed RPV funding of work on City land</a:t>
            </a:r>
          </a:p>
          <a:p>
            <a:pPr lvl="3"/>
            <a:r>
              <a:rPr lang="en-US" dirty="0"/>
              <a:t>RPV wants ACLAD to manage/fund contracting</a:t>
            </a:r>
          </a:p>
          <a:p>
            <a:pPr lvl="3"/>
            <a:r>
              <a:rPr lang="en-US" dirty="0"/>
              <a:t>Need motion to approve plan to RPV City Council (Sept 16)</a:t>
            </a:r>
          </a:p>
          <a:p>
            <a:pPr lvl="2"/>
            <a:r>
              <a:rPr lang="en-US" dirty="0"/>
              <a:t>Need to submit ACLAD proposals Sept 9 for inclusion in CC staff report 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3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771E-6B2C-2916-E443-4D33AB82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Water Control </a:t>
            </a:r>
            <a:r>
              <a:rPr lang="en-US" dirty="0">
                <a:solidFill>
                  <a:srgbClr val="FF0000"/>
                </a:solidFill>
              </a:rPr>
              <a:t>DRAFT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665D7-2A4D-FCFD-E8F4-398719C7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694"/>
            <a:ext cx="10515600" cy="4805363"/>
          </a:xfrm>
        </p:spPr>
        <p:txBody>
          <a:bodyPr>
            <a:normAutofit fontScale="92500" lnSpcReduction="20000"/>
          </a:bodyPr>
          <a:lstStyle/>
          <a:p>
            <a:pPr marL="914400" lvl="2" indent="0">
              <a:buNone/>
            </a:pPr>
            <a:r>
              <a:rPr lang="en-US" sz="2100" dirty="0"/>
              <a:t>Winterization Projects:</a:t>
            </a:r>
          </a:p>
          <a:p>
            <a:pPr marL="914400" lvl="2" indent="0">
              <a:buNone/>
            </a:pPr>
            <a:endParaRPr lang="en-US" sz="2100" dirty="0"/>
          </a:p>
          <a:p>
            <a:pPr lvl="3"/>
            <a:r>
              <a:rPr lang="en-US" sz="1900" dirty="0"/>
              <a:t>Figtree Cul de sac</a:t>
            </a:r>
          </a:p>
          <a:p>
            <a:pPr lvl="4"/>
            <a:r>
              <a:rPr lang="en-US" sz="2100" dirty="0"/>
              <a:t>Grade change and re-pave</a:t>
            </a:r>
          </a:p>
          <a:p>
            <a:pPr lvl="4"/>
            <a:r>
              <a:rPr lang="en-US" sz="2100" dirty="0"/>
              <a:t>Design in work</a:t>
            </a:r>
          </a:p>
          <a:p>
            <a:pPr lvl="4"/>
            <a:r>
              <a:rPr lang="en-US" sz="2100" dirty="0"/>
              <a:t>Propose ACLAD/PBCA cost share</a:t>
            </a:r>
          </a:p>
          <a:p>
            <a:pPr lvl="4"/>
            <a:r>
              <a:rPr lang="en-US" sz="2100" dirty="0"/>
              <a:t>Finalize and approve at October ACLAD mtg</a:t>
            </a:r>
          </a:p>
          <a:p>
            <a:pPr lvl="3"/>
            <a:r>
              <a:rPr lang="en-US" sz="1900" dirty="0"/>
              <a:t>Lower Cinnamon drainage $13K </a:t>
            </a:r>
          </a:p>
          <a:p>
            <a:pPr lvl="4"/>
            <a:r>
              <a:rPr lang="en-US" sz="2100" dirty="0"/>
              <a:t>Extend 12” culvert extension </a:t>
            </a:r>
          </a:p>
          <a:p>
            <a:pPr lvl="4"/>
            <a:r>
              <a:rPr lang="en-US" sz="2100" dirty="0"/>
              <a:t>Need motion to approve with NTE of $13K</a:t>
            </a:r>
          </a:p>
          <a:p>
            <a:pPr lvl="3"/>
            <a:r>
              <a:rPr lang="en-US" sz="1900" dirty="0"/>
              <a:t>PBRC and Ginger Root Drain line to Narcissa/Cinnamon Culvert  ~$10K </a:t>
            </a:r>
          </a:p>
          <a:p>
            <a:pPr lvl="4"/>
            <a:r>
              <a:rPr lang="en-US" sz="2100" dirty="0"/>
              <a:t>Land movement prohibits long term solutions</a:t>
            </a:r>
          </a:p>
          <a:p>
            <a:pPr lvl="4"/>
            <a:r>
              <a:rPr lang="en-US" sz="2100" dirty="0"/>
              <a:t>ACLAD to rent large diesel pump located on Narcissa next to PBRC cistern</a:t>
            </a:r>
          </a:p>
          <a:p>
            <a:pPr lvl="4"/>
            <a:r>
              <a:rPr lang="en-US" sz="2100" dirty="0"/>
              <a:t>Install 4” PVC drain line along Ginger Root and Narcissa to Cinnamon drain</a:t>
            </a:r>
          </a:p>
          <a:p>
            <a:pPr lvl="4"/>
            <a:r>
              <a:rPr lang="en-US" sz="2100" dirty="0"/>
              <a:t>Need motion to approve with NTE of $15K</a:t>
            </a:r>
          </a:p>
          <a:p>
            <a:pPr lvl="3"/>
            <a:r>
              <a:rPr lang="en-US" sz="1900" dirty="0"/>
              <a:t>Upper Narcissa to Ginger Root and </a:t>
            </a:r>
            <a:r>
              <a:rPr lang="en-US" sz="1900" dirty="0" err="1"/>
              <a:t>Sweetbay</a:t>
            </a:r>
            <a:r>
              <a:rPr lang="en-US" sz="1900" dirty="0"/>
              <a:t> Lake drains  ~$10K</a:t>
            </a:r>
          </a:p>
          <a:p>
            <a:pPr lvl="4"/>
            <a:r>
              <a:rPr lang="en-US" sz="1900" dirty="0"/>
              <a:t>Install 6” corrugated flex plus box</a:t>
            </a:r>
          </a:p>
          <a:p>
            <a:pPr lvl="4"/>
            <a:r>
              <a:rPr lang="en-US" sz="1900" dirty="0"/>
              <a:t>Need motion to approve with NTE of $15K</a:t>
            </a:r>
          </a:p>
        </p:txBody>
      </p:sp>
    </p:spTree>
    <p:extLst>
      <p:ext uri="{BB962C8B-B14F-4D97-AF65-F5344CB8AC3E}">
        <p14:creationId xmlns:p14="http://schemas.microsoft.com/office/powerpoint/2010/main" val="210851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>
            <a:extLst>
              <a:ext uri="{FF2B5EF4-FFF2-40B4-BE49-F238E27FC236}">
                <a16:creationId xmlns:a16="http://schemas.microsoft.com/office/drawing/2014/main" id="{CFB11103-8AD6-CFC1-20E3-C8FFB122A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755" y="32834"/>
            <a:ext cx="7097312" cy="67046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91249-48E8-98A6-2BB1-4BD1E92B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834" y="5863454"/>
            <a:ext cx="1200227" cy="83565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600" dirty="0">
                <a:solidFill>
                  <a:schemeClr val="bg1"/>
                </a:solidFill>
              </a:rPr>
              <a:t>WW XX </a:t>
            </a:r>
            <a:r>
              <a:rPr lang="en-US" sz="1100" dirty="0"/>
              <a:t>- </a:t>
            </a:r>
            <a:r>
              <a:rPr lang="en-US" sz="600" dirty="0"/>
              <a:t>Operating Wells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" dirty="0"/>
              <a:t>                - existing drainage lines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00" dirty="0"/>
              <a:t>    - new drainage lines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" dirty="0"/>
              <a:t>                - </a:t>
            </a:r>
            <a:r>
              <a:rPr lang="en-US" sz="500" dirty="0"/>
              <a:t>Operating DDW</a:t>
            </a:r>
            <a:endParaRPr lang="en-US" sz="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" dirty="0"/>
              <a:t>                </a:t>
            </a:r>
            <a:r>
              <a:rPr lang="en-US" sz="500" dirty="0"/>
              <a:t>-    Drilled and Finalizing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00" dirty="0"/>
              <a:t>                    - Proposed DDW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3B75D5E-AA1B-6765-BDC4-13ED90F440C6}"/>
              </a:ext>
            </a:extLst>
          </p:cNvPr>
          <p:cNvSpPr txBox="1"/>
          <p:nvPr/>
        </p:nvSpPr>
        <p:spPr>
          <a:xfrm>
            <a:off x="6309855" y="1402133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1FB5BCD-5951-1EAD-94C9-29DD3F1A5F67}"/>
              </a:ext>
            </a:extLst>
          </p:cNvPr>
          <p:cNvSpPr txBox="1"/>
          <p:nvPr/>
        </p:nvSpPr>
        <p:spPr>
          <a:xfrm>
            <a:off x="6522046" y="2638824"/>
            <a:ext cx="559108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61DB621-68FD-01B2-CB3C-91AF5BD2EA95}"/>
              </a:ext>
            </a:extLst>
          </p:cNvPr>
          <p:cNvSpPr txBox="1"/>
          <p:nvPr/>
        </p:nvSpPr>
        <p:spPr>
          <a:xfrm>
            <a:off x="9369528" y="1256760"/>
            <a:ext cx="639175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338534E-A073-5A25-DE04-CDDE61112851}"/>
              </a:ext>
            </a:extLst>
          </p:cNvPr>
          <p:cNvSpPr txBox="1"/>
          <p:nvPr/>
        </p:nvSpPr>
        <p:spPr>
          <a:xfrm>
            <a:off x="8977811" y="3063398"/>
            <a:ext cx="639175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A3B0CF-E554-8086-F567-869740069F6E}"/>
              </a:ext>
            </a:extLst>
          </p:cNvPr>
          <p:cNvSpPr txBox="1"/>
          <p:nvPr/>
        </p:nvSpPr>
        <p:spPr>
          <a:xfrm>
            <a:off x="8178406" y="3274068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WW17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5D7F1001-B4E4-B3B3-CBFD-2A6F503CC135}"/>
              </a:ext>
            </a:extLst>
          </p:cNvPr>
          <p:cNvSpPr/>
          <p:nvPr/>
        </p:nvSpPr>
        <p:spPr>
          <a:xfrm>
            <a:off x="6261590" y="6558682"/>
            <a:ext cx="753302" cy="299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WW20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A4D3A03B-5804-A53A-FDB6-595911E70676}"/>
              </a:ext>
            </a:extLst>
          </p:cNvPr>
          <p:cNvSpPr/>
          <p:nvPr/>
        </p:nvSpPr>
        <p:spPr>
          <a:xfrm>
            <a:off x="7149347" y="2720042"/>
            <a:ext cx="753302" cy="299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WW6</a:t>
            </a: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C7D259DD-3960-4EA9-9005-7E45B869406B}"/>
              </a:ext>
            </a:extLst>
          </p:cNvPr>
          <p:cNvSpPr/>
          <p:nvPr/>
        </p:nvSpPr>
        <p:spPr>
          <a:xfrm>
            <a:off x="7621867" y="2630799"/>
            <a:ext cx="937400" cy="927762"/>
          </a:xfrm>
          <a:custGeom>
            <a:avLst/>
            <a:gdLst>
              <a:gd name="connsiteX0" fmla="*/ 1488558 w 1488558"/>
              <a:gd name="connsiteY0" fmla="*/ 184298 h 999461"/>
              <a:gd name="connsiteX1" fmla="*/ 1318437 w 1488558"/>
              <a:gd name="connsiteY1" fmla="*/ 0 h 999461"/>
              <a:gd name="connsiteX2" fmla="*/ 1127051 w 1488558"/>
              <a:gd name="connsiteY2" fmla="*/ 0 h 999461"/>
              <a:gd name="connsiteX3" fmla="*/ 425303 w 1488558"/>
              <a:gd name="connsiteY3" fmla="*/ 347331 h 999461"/>
              <a:gd name="connsiteX4" fmla="*/ 219740 w 1488558"/>
              <a:gd name="connsiteY4" fmla="*/ 404038 h 999461"/>
              <a:gd name="connsiteX5" fmla="*/ 0 w 1488558"/>
              <a:gd name="connsiteY5" fmla="*/ 567070 h 999461"/>
              <a:gd name="connsiteX6" fmla="*/ 92149 w 1488558"/>
              <a:gd name="connsiteY6" fmla="*/ 744280 h 999461"/>
              <a:gd name="connsiteX7" fmla="*/ 177210 w 1488558"/>
              <a:gd name="connsiteY7" fmla="*/ 999461 h 999461"/>
              <a:gd name="connsiteX8" fmla="*/ 191386 w 1488558"/>
              <a:gd name="connsiteY8" fmla="*/ 985284 h 999461"/>
              <a:gd name="connsiteX0" fmla="*/ 1398930 w 1398930"/>
              <a:gd name="connsiteY0" fmla="*/ 153846 h 999461"/>
              <a:gd name="connsiteX1" fmla="*/ 1318437 w 1398930"/>
              <a:gd name="connsiteY1" fmla="*/ 0 h 999461"/>
              <a:gd name="connsiteX2" fmla="*/ 1127051 w 1398930"/>
              <a:gd name="connsiteY2" fmla="*/ 0 h 999461"/>
              <a:gd name="connsiteX3" fmla="*/ 425303 w 1398930"/>
              <a:gd name="connsiteY3" fmla="*/ 347331 h 999461"/>
              <a:gd name="connsiteX4" fmla="*/ 219740 w 1398930"/>
              <a:gd name="connsiteY4" fmla="*/ 404038 h 999461"/>
              <a:gd name="connsiteX5" fmla="*/ 0 w 1398930"/>
              <a:gd name="connsiteY5" fmla="*/ 567070 h 999461"/>
              <a:gd name="connsiteX6" fmla="*/ 92149 w 1398930"/>
              <a:gd name="connsiteY6" fmla="*/ 744280 h 999461"/>
              <a:gd name="connsiteX7" fmla="*/ 177210 w 1398930"/>
              <a:gd name="connsiteY7" fmla="*/ 999461 h 999461"/>
              <a:gd name="connsiteX8" fmla="*/ 191386 w 1398930"/>
              <a:gd name="connsiteY8" fmla="*/ 985284 h 999461"/>
              <a:gd name="connsiteX0" fmla="*/ 1318437 w 1318437"/>
              <a:gd name="connsiteY0" fmla="*/ 0 h 999461"/>
              <a:gd name="connsiteX1" fmla="*/ 1127051 w 1318437"/>
              <a:gd name="connsiteY1" fmla="*/ 0 h 999461"/>
              <a:gd name="connsiteX2" fmla="*/ 425303 w 1318437"/>
              <a:gd name="connsiteY2" fmla="*/ 347331 h 999461"/>
              <a:gd name="connsiteX3" fmla="*/ 219740 w 1318437"/>
              <a:gd name="connsiteY3" fmla="*/ 404038 h 999461"/>
              <a:gd name="connsiteX4" fmla="*/ 0 w 1318437"/>
              <a:gd name="connsiteY4" fmla="*/ 567070 h 999461"/>
              <a:gd name="connsiteX5" fmla="*/ 92149 w 1318437"/>
              <a:gd name="connsiteY5" fmla="*/ 744280 h 999461"/>
              <a:gd name="connsiteX6" fmla="*/ 177210 w 1318437"/>
              <a:gd name="connsiteY6" fmla="*/ 999461 h 999461"/>
              <a:gd name="connsiteX7" fmla="*/ 191386 w 1318437"/>
              <a:gd name="connsiteY7" fmla="*/ 985284 h 999461"/>
              <a:gd name="connsiteX0" fmla="*/ 1127051 w 1127051"/>
              <a:gd name="connsiteY0" fmla="*/ 0 h 999461"/>
              <a:gd name="connsiteX1" fmla="*/ 425303 w 1127051"/>
              <a:gd name="connsiteY1" fmla="*/ 347331 h 999461"/>
              <a:gd name="connsiteX2" fmla="*/ 219740 w 1127051"/>
              <a:gd name="connsiteY2" fmla="*/ 404038 h 999461"/>
              <a:gd name="connsiteX3" fmla="*/ 0 w 1127051"/>
              <a:gd name="connsiteY3" fmla="*/ 567070 h 999461"/>
              <a:gd name="connsiteX4" fmla="*/ 92149 w 1127051"/>
              <a:gd name="connsiteY4" fmla="*/ 744280 h 999461"/>
              <a:gd name="connsiteX5" fmla="*/ 177210 w 1127051"/>
              <a:gd name="connsiteY5" fmla="*/ 999461 h 999461"/>
              <a:gd name="connsiteX6" fmla="*/ 191386 w 1127051"/>
              <a:gd name="connsiteY6" fmla="*/ 985284 h 999461"/>
              <a:gd name="connsiteX0" fmla="*/ 882069 w 882069"/>
              <a:gd name="connsiteY0" fmla="*/ 0 h 889834"/>
              <a:gd name="connsiteX1" fmla="*/ 425303 w 882069"/>
              <a:gd name="connsiteY1" fmla="*/ 237704 h 889834"/>
              <a:gd name="connsiteX2" fmla="*/ 219740 w 882069"/>
              <a:gd name="connsiteY2" fmla="*/ 294411 h 889834"/>
              <a:gd name="connsiteX3" fmla="*/ 0 w 882069"/>
              <a:gd name="connsiteY3" fmla="*/ 457443 h 889834"/>
              <a:gd name="connsiteX4" fmla="*/ 92149 w 882069"/>
              <a:gd name="connsiteY4" fmla="*/ 634653 h 889834"/>
              <a:gd name="connsiteX5" fmla="*/ 177210 w 882069"/>
              <a:gd name="connsiteY5" fmla="*/ 889834 h 889834"/>
              <a:gd name="connsiteX6" fmla="*/ 191386 w 882069"/>
              <a:gd name="connsiteY6" fmla="*/ 875657 h 88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69" h="889834">
                <a:moveTo>
                  <a:pt x="882069" y="0"/>
                </a:moveTo>
                <a:lnTo>
                  <a:pt x="425303" y="237704"/>
                </a:lnTo>
                <a:lnTo>
                  <a:pt x="219740" y="294411"/>
                </a:lnTo>
                <a:lnTo>
                  <a:pt x="0" y="457443"/>
                </a:lnTo>
                <a:lnTo>
                  <a:pt x="92149" y="634653"/>
                </a:lnTo>
                <a:lnTo>
                  <a:pt x="177210" y="889834"/>
                </a:lnTo>
                <a:lnTo>
                  <a:pt x="191386" y="875657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02CAEC55-8276-2E6F-A910-A0BFF662D5FF}"/>
              </a:ext>
            </a:extLst>
          </p:cNvPr>
          <p:cNvSpPr/>
          <p:nvPr/>
        </p:nvSpPr>
        <p:spPr>
          <a:xfrm>
            <a:off x="9117702" y="2420424"/>
            <a:ext cx="1046253" cy="698978"/>
          </a:xfrm>
          <a:custGeom>
            <a:avLst/>
            <a:gdLst>
              <a:gd name="connsiteX0" fmla="*/ 1162493 w 1162493"/>
              <a:gd name="connsiteY0" fmla="*/ 205562 h 652130"/>
              <a:gd name="connsiteX1" fmla="*/ 581247 w 1162493"/>
              <a:gd name="connsiteY1" fmla="*/ 0 h 652130"/>
              <a:gd name="connsiteX2" fmla="*/ 0 w 1162493"/>
              <a:gd name="connsiteY2" fmla="*/ 276446 h 652130"/>
              <a:gd name="connsiteX3" fmla="*/ 63796 w 1162493"/>
              <a:gd name="connsiteY3" fmla="*/ 652130 h 652130"/>
              <a:gd name="connsiteX4" fmla="*/ 56707 w 1162493"/>
              <a:gd name="connsiteY4" fmla="*/ 616688 h 652130"/>
              <a:gd name="connsiteX0" fmla="*/ 1222245 w 1222245"/>
              <a:gd name="connsiteY0" fmla="*/ 205562 h 652130"/>
              <a:gd name="connsiteX1" fmla="*/ 640999 w 1222245"/>
              <a:gd name="connsiteY1" fmla="*/ 0 h 652130"/>
              <a:gd name="connsiteX2" fmla="*/ 0 w 1222245"/>
              <a:gd name="connsiteY2" fmla="*/ 245994 h 652130"/>
              <a:gd name="connsiteX3" fmla="*/ 123548 w 1222245"/>
              <a:gd name="connsiteY3" fmla="*/ 652130 h 652130"/>
              <a:gd name="connsiteX4" fmla="*/ 116459 w 1222245"/>
              <a:gd name="connsiteY4" fmla="*/ 616688 h 652130"/>
              <a:gd name="connsiteX0" fmla="*/ 1222245 w 1222245"/>
              <a:gd name="connsiteY0" fmla="*/ 205562 h 695863"/>
              <a:gd name="connsiteX1" fmla="*/ 640999 w 1222245"/>
              <a:gd name="connsiteY1" fmla="*/ 0 h 695863"/>
              <a:gd name="connsiteX2" fmla="*/ 0 w 1222245"/>
              <a:gd name="connsiteY2" fmla="*/ 245994 h 695863"/>
              <a:gd name="connsiteX3" fmla="*/ 123548 w 1222245"/>
              <a:gd name="connsiteY3" fmla="*/ 652130 h 695863"/>
              <a:gd name="connsiteX4" fmla="*/ 44756 w 1222245"/>
              <a:gd name="connsiteY4" fmla="*/ 695863 h 695863"/>
              <a:gd name="connsiteX0" fmla="*/ 1222245 w 1222245"/>
              <a:gd name="connsiteY0" fmla="*/ 205562 h 939479"/>
              <a:gd name="connsiteX1" fmla="*/ 640999 w 1222245"/>
              <a:gd name="connsiteY1" fmla="*/ 0 h 939479"/>
              <a:gd name="connsiteX2" fmla="*/ 0 w 1222245"/>
              <a:gd name="connsiteY2" fmla="*/ 245994 h 939479"/>
              <a:gd name="connsiteX3" fmla="*/ 123548 w 1222245"/>
              <a:gd name="connsiteY3" fmla="*/ 652130 h 939479"/>
              <a:gd name="connsiteX4" fmla="*/ 869331 w 1222245"/>
              <a:gd name="connsiteY4" fmla="*/ 939479 h 939479"/>
              <a:gd name="connsiteX0" fmla="*/ 1222245 w 1222245"/>
              <a:gd name="connsiteY0" fmla="*/ 205562 h 652130"/>
              <a:gd name="connsiteX1" fmla="*/ 640999 w 1222245"/>
              <a:gd name="connsiteY1" fmla="*/ 0 h 652130"/>
              <a:gd name="connsiteX2" fmla="*/ 0 w 1222245"/>
              <a:gd name="connsiteY2" fmla="*/ 245994 h 652130"/>
              <a:gd name="connsiteX3" fmla="*/ 123548 w 1222245"/>
              <a:gd name="connsiteY3" fmla="*/ 652130 h 652130"/>
              <a:gd name="connsiteX0" fmla="*/ 1222245 w 1222245"/>
              <a:gd name="connsiteY0" fmla="*/ 205562 h 670401"/>
              <a:gd name="connsiteX1" fmla="*/ 640999 w 1222245"/>
              <a:gd name="connsiteY1" fmla="*/ 0 h 670401"/>
              <a:gd name="connsiteX2" fmla="*/ 0 w 1222245"/>
              <a:gd name="connsiteY2" fmla="*/ 245994 h 670401"/>
              <a:gd name="connsiteX3" fmla="*/ 51846 w 1222245"/>
              <a:gd name="connsiteY3" fmla="*/ 670401 h 670401"/>
              <a:gd name="connsiteX0" fmla="*/ 984496 w 984496"/>
              <a:gd name="connsiteY0" fmla="*/ 136324 h 670401"/>
              <a:gd name="connsiteX1" fmla="*/ 640999 w 984496"/>
              <a:gd name="connsiteY1" fmla="*/ 0 h 670401"/>
              <a:gd name="connsiteX2" fmla="*/ 0 w 984496"/>
              <a:gd name="connsiteY2" fmla="*/ 245994 h 670401"/>
              <a:gd name="connsiteX3" fmla="*/ 51846 w 984496"/>
              <a:gd name="connsiteY3" fmla="*/ 670401 h 67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496" h="670401">
                <a:moveTo>
                  <a:pt x="984496" y="136324"/>
                </a:moveTo>
                <a:lnTo>
                  <a:pt x="640999" y="0"/>
                </a:lnTo>
                <a:lnTo>
                  <a:pt x="0" y="245994"/>
                </a:lnTo>
                <a:lnTo>
                  <a:pt x="51846" y="670401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C028E7D0-2CF8-9B55-2007-C96E823F3090}"/>
              </a:ext>
            </a:extLst>
          </p:cNvPr>
          <p:cNvSpPr/>
          <p:nvPr/>
        </p:nvSpPr>
        <p:spPr>
          <a:xfrm>
            <a:off x="7898552" y="1884258"/>
            <a:ext cx="662218" cy="755092"/>
          </a:xfrm>
          <a:custGeom>
            <a:avLst/>
            <a:gdLst>
              <a:gd name="connsiteX0" fmla="*/ 1020725 w 1020725"/>
              <a:gd name="connsiteY0" fmla="*/ 226828 h 737191"/>
              <a:gd name="connsiteX1" fmla="*/ 715925 w 1020725"/>
              <a:gd name="connsiteY1" fmla="*/ 0 h 737191"/>
              <a:gd name="connsiteX2" fmla="*/ 141767 w 1020725"/>
              <a:gd name="connsiteY2" fmla="*/ 21265 h 737191"/>
              <a:gd name="connsiteX3" fmla="*/ 0 w 1020725"/>
              <a:gd name="connsiteY3" fmla="*/ 326065 h 737191"/>
              <a:gd name="connsiteX4" fmla="*/ 418213 w 1020725"/>
              <a:gd name="connsiteY4" fmla="*/ 432391 h 737191"/>
              <a:gd name="connsiteX5" fmla="*/ 630865 w 1020725"/>
              <a:gd name="connsiteY5" fmla="*/ 737191 h 737191"/>
              <a:gd name="connsiteX6" fmla="*/ 630865 w 1020725"/>
              <a:gd name="connsiteY6" fmla="*/ 737191 h 737191"/>
              <a:gd name="connsiteX0" fmla="*/ 1020725 w 1020725"/>
              <a:gd name="connsiteY0" fmla="*/ 226828 h 737191"/>
              <a:gd name="connsiteX1" fmla="*/ 715925 w 1020725"/>
              <a:gd name="connsiteY1" fmla="*/ 0 h 737191"/>
              <a:gd name="connsiteX2" fmla="*/ 141767 w 1020725"/>
              <a:gd name="connsiteY2" fmla="*/ 21265 h 737191"/>
              <a:gd name="connsiteX3" fmla="*/ 0 w 1020725"/>
              <a:gd name="connsiteY3" fmla="*/ 326065 h 737191"/>
              <a:gd name="connsiteX4" fmla="*/ 491001 w 1020725"/>
              <a:gd name="connsiteY4" fmla="*/ 418743 h 737191"/>
              <a:gd name="connsiteX5" fmla="*/ 630865 w 1020725"/>
              <a:gd name="connsiteY5" fmla="*/ 737191 h 737191"/>
              <a:gd name="connsiteX6" fmla="*/ 630865 w 1020725"/>
              <a:gd name="connsiteY6" fmla="*/ 737191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23570 w 1002528"/>
              <a:gd name="connsiteY2" fmla="*/ 21265 h 737191"/>
              <a:gd name="connsiteX3" fmla="*/ 0 w 1002528"/>
              <a:gd name="connsiteY3" fmla="*/ 316967 h 737191"/>
              <a:gd name="connsiteX4" fmla="*/ 472804 w 1002528"/>
              <a:gd name="connsiteY4" fmla="*/ 418743 h 737191"/>
              <a:gd name="connsiteX5" fmla="*/ 612668 w 1002528"/>
              <a:gd name="connsiteY5" fmla="*/ 737191 h 737191"/>
              <a:gd name="connsiteX6" fmla="*/ 612668 w 1002528"/>
              <a:gd name="connsiteY6" fmla="*/ 737191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78161 w 1002528"/>
              <a:gd name="connsiteY2" fmla="*/ 34913 h 737191"/>
              <a:gd name="connsiteX3" fmla="*/ 0 w 1002528"/>
              <a:gd name="connsiteY3" fmla="*/ 316967 h 737191"/>
              <a:gd name="connsiteX4" fmla="*/ 472804 w 1002528"/>
              <a:gd name="connsiteY4" fmla="*/ 418743 h 737191"/>
              <a:gd name="connsiteX5" fmla="*/ 612668 w 1002528"/>
              <a:gd name="connsiteY5" fmla="*/ 737191 h 737191"/>
              <a:gd name="connsiteX6" fmla="*/ 612668 w 1002528"/>
              <a:gd name="connsiteY6" fmla="*/ 737191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78161 w 1002528"/>
              <a:gd name="connsiteY2" fmla="*/ 34913 h 737191"/>
              <a:gd name="connsiteX3" fmla="*/ 0 w 1002528"/>
              <a:gd name="connsiteY3" fmla="*/ 316967 h 737191"/>
              <a:gd name="connsiteX4" fmla="*/ 472804 w 1002528"/>
              <a:gd name="connsiteY4" fmla="*/ 418743 h 737191"/>
              <a:gd name="connsiteX5" fmla="*/ 612668 w 1002528"/>
              <a:gd name="connsiteY5" fmla="*/ 737191 h 737191"/>
              <a:gd name="connsiteX6" fmla="*/ 703653 w 1002528"/>
              <a:gd name="connsiteY6" fmla="*/ 687150 h 737191"/>
              <a:gd name="connsiteX0" fmla="*/ 1002528 w 1002528"/>
              <a:gd name="connsiteY0" fmla="*/ 226828 h 705346"/>
              <a:gd name="connsiteX1" fmla="*/ 697728 w 1002528"/>
              <a:gd name="connsiteY1" fmla="*/ 0 h 705346"/>
              <a:gd name="connsiteX2" fmla="*/ 178161 w 1002528"/>
              <a:gd name="connsiteY2" fmla="*/ 34913 h 705346"/>
              <a:gd name="connsiteX3" fmla="*/ 0 w 1002528"/>
              <a:gd name="connsiteY3" fmla="*/ 316967 h 705346"/>
              <a:gd name="connsiteX4" fmla="*/ 472804 w 1002528"/>
              <a:gd name="connsiteY4" fmla="*/ 418743 h 705346"/>
              <a:gd name="connsiteX5" fmla="*/ 667259 w 1002528"/>
              <a:gd name="connsiteY5" fmla="*/ 705346 h 705346"/>
              <a:gd name="connsiteX6" fmla="*/ 703653 w 1002528"/>
              <a:gd name="connsiteY6" fmla="*/ 687150 h 705346"/>
              <a:gd name="connsiteX0" fmla="*/ 1002528 w 1002528"/>
              <a:gd name="connsiteY0" fmla="*/ 226828 h 705346"/>
              <a:gd name="connsiteX1" fmla="*/ 697728 w 1002528"/>
              <a:gd name="connsiteY1" fmla="*/ 0 h 705346"/>
              <a:gd name="connsiteX2" fmla="*/ 178161 w 1002528"/>
              <a:gd name="connsiteY2" fmla="*/ 34913 h 705346"/>
              <a:gd name="connsiteX3" fmla="*/ 0 w 1002528"/>
              <a:gd name="connsiteY3" fmla="*/ 316967 h 705346"/>
              <a:gd name="connsiteX4" fmla="*/ 368171 w 1002528"/>
              <a:gd name="connsiteY4" fmla="*/ 409644 h 705346"/>
              <a:gd name="connsiteX5" fmla="*/ 667259 w 1002528"/>
              <a:gd name="connsiteY5" fmla="*/ 705346 h 705346"/>
              <a:gd name="connsiteX6" fmla="*/ 703653 w 1002528"/>
              <a:gd name="connsiteY6" fmla="*/ 687150 h 705346"/>
              <a:gd name="connsiteX0" fmla="*/ 1002528 w 1002528"/>
              <a:gd name="connsiteY0" fmla="*/ 226828 h 723544"/>
              <a:gd name="connsiteX1" fmla="*/ 697728 w 1002528"/>
              <a:gd name="connsiteY1" fmla="*/ 0 h 723544"/>
              <a:gd name="connsiteX2" fmla="*/ 178161 w 1002528"/>
              <a:gd name="connsiteY2" fmla="*/ 34913 h 723544"/>
              <a:gd name="connsiteX3" fmla="*/ 0 w 1002528"/>
              <a:gd name="connsiteY3" fmla="*/ 316967 h 723544"/>
              <a:gd name="connsiteX4" fmla="*/ 368171 w 1002528"/>
              <a:gd name="connsiteY4" fmla="*/ 409644 h 723544"/>
              <a:gd name="connsiteX5" fmla="*/ 667259 w 1002528"/>
              <a:gd name="connsiteY5" fmla="*/ 705346 h 723544"/>
              <a:gd name="connsiteX6" fmla="*/ 630865 w 1002528"/>
              <a:gd name="connsiteY6" fmla="*/ 723544 h 723544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78161 w 1002528"/>
              <a:gd name="connsiteY2" fmla="*/ 34913 h 737191"/>
              <a:gd name="connsiteX3" fmla="*/ 0 w 1002528"/>
              <a:gd name="connsiteY3" fmla="*/ 316967 h 737191"/>
              <a:gd name="connsiteX4" fmla="*/ 368171 w 1002528"/>
              <a:gd name="connsiteY4" fmla="*/ 409644 h 737191"/>
              <a:gd name="connsiteX5" fmla="*/ 603570 w 1002528"/>
              <a:gd name="connsiteY5" fmla="*/ 737191 h 737191"/>
              <a:gd name="connsiteX6" fmla="*/ 630865 w 1002528"/>
              <a:gd name="connsiteY6" fmla="*/ 723544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09922 w 1002528"/>
              <a:gd name="connsiteY2" fmla="*/ 53110 h 737191"/>
              <a:gd name="connsiteX3" fmla="*/ 0 w 1002528"/>
              <a:gd name="connsiteY3" fmla="*/ 316967 h 737191"/>
              <a:gd name="connsiteX4" fmla="*/ 368171 w 1002528"/>
              <a:gd name="connsiteY4" fmla="*/ 409644 h 737191"/>
              <a:gd name="connsiteX5" fmla="*/ 603570 w 1002528"/>
              <a:gd name="connsiteY5" fmla="*/ 737191 h 737191"/>
              <a:gd name="connsiteX6" fmla="*/ 630865 w 1002528"/>
              <a:gd name="connsiteY6" fmla="*/ 723544 h 737191"/>
              <a:gd name="connsiteX0" fmla="*/ 1002528 w 1002528"/>
              <a:gd name="connsiteY0" fmla="*/ 173718 h 684081"/>
              <a:gd name="connsiteX1" fmla="*/ 609711 w 1002528"/>
              <a:gd name="connsiteY1" fmla="*/ 30017 h 684081"/>
              <a:gd name="connsiteX2" fmla="*/ 109922 w 1002528"/>
              <a:gd name="connsiteY2" fmla="*/ 0 h 684081"/>
              <a:gd name="connsiteX3" fmla="*/ 0 w 1002528"/>
              <a:gd name="connsiteY3" fmla="*/ 263857 h 684081"/>
              <a:gd name="connsiteX4" fmla="*/ 368171 w 1002528"/>
              <a:gd name="connsiteY4" fmla="*/ 356534 h 684081"/>
              <a:gd name="connsiteX5" fmla="*/ 603570 w 1002528"/>
              <a:gd name="connsiteY5" fmla="*/ 684081 h 684081"/>
              <a:gd name="connsiteX6" fmla="*/ 630865 w 1002528"/>
              <a:gd name="connsiteY6" fmla="*/ 670434 h 684081"/>
              <a:gd name="connsiteX0" fmla="*/ 953630 w 953630"/>
              <a:gd name="connsiteY0" fmla="*/ 217727 h 684081"/>
              <a:gd name="connsiteX1" fmla="*/ 609711 w 953630"/>
              <a:gd name="connsiteY1" fmla="*/ 30017 h 684081"/>
              <a:gd name="connsiteX2" fmla="*/ 109922 w 953630"/>
              <a:gd name="connsiteY2" fmla="*/ 0 h 684081"/>
              <a:gd name="connsiteX3" fmla="*/ 0 w 953630"/>
              <a:gd name="connsiteY3" fmla="*/ 263857 h 684081"/>
              <a:gd name="connsiteX4" fmla="*/ 368171 w 953630"/>
              <a:gd name="connsiteY4" fmla="*/ 356534 h 684081"/>
              <a:gd name="connsiteX5" fmla="*/ 603570 w 953630"/>
              <a:gd name="connsiteY5" fmla="*/ 684081 h 684081"/>
              <a:gd name="connsiteX6" fmla="*/ 630865 w 953630"/>
              <a:gd name="connsiteY6" fmla="*/ 670434 h 684081"/>
              <a:gd name="connsiteX0" fmla="*/ 1017198 w 1017198"/>
              <a:gd name="connsiteY0" fmla="*/ 217727 h 684081"/>
              <a:gd name="connsiteX1" fmla="*/ 673279 w 1017198"/>
              <a:gd name="connsiteY1" fmla="*/ 30017 h 684081"/>
              <a:gd name="connsiteX2" fmla="*/ 173490 w 1017198"/>
              <a:gd name="connsiteY2" fmla="*/ 0 h 684081"/>
              <a:gd name="connsiteX3" fmla="*/ 0 w 1017198"/>
              <a:gd name="connsiteY3" fmla="*/ 298086 h 684081"/>
              <a:gd name="connsiteX4" fmla="*/ 431739 w 1017198"/>
              <a:gd name="connsiteY4" fmla="*/ 356534 h 684081"/>
              <a:gd name="connsiteX5" fmla="*/ 667138 w 1017198"/>
              <a:gd name="connsiteY5" fmla="*/ 684081 h 684081"/>
              <a:gd name="connsiteX6" fmla="*/ 694433 w 1017198"/>
              <a:gd name="connsiteY6" fmla="*/ 670434 h 684081"/>
              <a:gd name="connsiteX0" fmla="*/ 1017198 w 1017198"/>
              <a:gd name="connsiteY0" fmla="*/ 217727 h 684081"/>
              <a:gd name="connsiteX1" fmla="*/ 673279 w 1017198"/>
              <a:gd name="connsiteY1" fmla="*/ 30017 h 684081"/>
              <a:gd name="connsiteX2" fmla="*/ 173490 w 1017198"/>
              <a:gd name="connsiteY2" fmla="*/ 0 h 684081"/>
              <a:gd name="connsiteX3" fmla="*/ 0 w 1017198"/>
              <a:gd name="connsiteY3" fmla="*/ 298086 h 684081"/>
              <a:gd name="connsiteX4" fmla="*/ 407290 w 1017198"/>
              <a:gd name="connsiteY4" fmla="*/ 405432 h 684081"/>
              <a:gd name="connsiteX5" fmla="*/ 667138 w 1017198"/>
              <a:gd name="connsiteY5" fmla="*/ 684081 h 684081"/>
              <a:gd name="connsiteX6" fmla="*/ 694433 w 1017198"/>
              <a:gd name="connsiteY6" fmla="*/ 670434 h 684081"/>
              <a:gd name="connsiteX0" fmla="*/ 1017198 w 1017198"/>
              <a:gd name="connsiteY0" fmla="*/ 217727 h 724222"/>
              <a:gd name="connsiteX1" fmla="*/ 673279 w 1017198"/>
              <a:gd name="connsiteY1" fmla="*/ 30017 h 724222"/>
              <a:gd name="connsiteX2" fmla="*/ 173490 w 1017198"/>
              <a:gd name="connsiteY2" fmla="*/ 0 h 724222"/>
              <a:gd name="connsiteX3" fmla="*/ 0 w 1017198"/>
              <a:gd name="connsiteY3" fmla="*/ 298086 h 724222"/>
              <a:gd name="connsiteX4" fmla="*/ 407290 w 1017198"/>
              <a:gd name="connsiteY4" fmla="*/ 405432 h 724222"/>
              <a:gd name="connsiteX5" fmla="*/ 667138 w 1017198"/>
              <a:gd name="connsiteY5" fmla="*/ 684081 h 724222"/>
              <a:gd name="connsiteX6" fmla="*/ 616196 w 1017198"/>
              <a:gd name="connsiteY6" fmla="*/ 724222 h 724222"/>
              <a:gd name="connsiteX0" fmla="*/ 1017198 w 1017198"/>
              <a:gd name="connsiteY0" fmla="*/ 217727 h 724222"/>
              <a:gd name="connsiteX1" fmla="*/ 673279 w 1017198"/>
              <a:gd name="connsiteY1" fmla="*/ 30017 h 724222"/>
              <a:gd name="connsiteX2" fmla="*/ 173490 w 1017198"/>
              <a:gd name="connsiteY2" fmla="*/ 0 h 724222"/>
              <a:gd name="connsiteX3" fmla="*/ 0 w 1017198"/>
              <a:gd name="connsiteY3" fmla="*/ 298086 h 724222"/>
              <a:gd name="connsiteX4" fmla="*/ 407290 w 1017198"/>
              <a:gd name="connsiteY4" fmla="*/ 405432 h 724222"/>
              <a:gd name="connsiteX5" fmla="*/ 623129 w 1017198"/>
              <a:gd name="connsiteY5" fmla="*/ 698751 h 724222"/>
              <a:gd name="connsiteX6" fmla="*/ 616196 w 1017198"/>
              <a:gd name="connsiteY6" fmla="*/ 724222 h 724222"/>
              <a:gd name="connsiteX0" fmla="*/ 673279 w 673279"/>
              <a:gd name="connsiteY0" fmla="*/ 30017 h 724222"/>
              <a:gd name="connsiteX1" fmla="*/ 173490 w 673279"/>
              <a:gd name="connsiteY1" fmla="*/ 0 h 724222"/>
              <a:gd name="connsiteX2" fmla="*/ 0 w 673279"/>
              <a:gd name="connsiteY2" fmla="*/ 298086 h 724222"/>
              <a:gd name="connsiteX3" fmla="*/ 407290 w 673279"/>
              <a:gd name="connsiteY3" fmla="*/ 405432 h 724222"/>
              <a:gd name="connsiteX4" fmla="*/ 623129 w 673279"/>
              <a:gd name="connsiteY4" fmla="*/ 698751 h 724222"/>
              <a:gd name="connsiteX5" fmla="*/ 616196 w 673279"/>
              <a:gd name="connsiteY5" fmla="*/ 724222 h 724222"/>
              <a:gd name="connsiteX0" fmla="*/ 427982 w 623129"/>
              <a:gd name="connsiteY0" fmla="*/ 6936 h 724222"/>
              <a:gd name="connsiteX1" fmla="*/ 173490 w 623129"/>
              <a:gd name="connsiteY1" fmla="*/ 0 h 724222"/>
              <a:gd name="connsiteX2" fmla="*/ 0 w 623129"/>
              <a:gd name="connsiteY2" fmla="*/ 298086 h 724222"/>
              <a:gd name="connsiteX3" fmla="*/ 407290 w 623129"/>
              <a:gd name="connsiteY3" fmla="*/ 405432 h 724222"/>
              <a:gd name="connsiteX4" fmla="*/ 623129 w 623129"/>
              <a:gd name="connsiteY4" fmla="*/ 698751 h 724222"/>
              <a:gd name="connsiteX5" fmla="*/ 616196 w 623129"/>
              <a:gd name="connsiteY5" fmla="*/ 724222 h 724222"/>
              <a:gd name="connsiteX0" fmla="*/ 605350 w 623129"/>
              <a:gd name="connsiteY0" fmla="*/ 10783 h 724222"/>
              <a:gd name="connsiteX1" fmla="*/ 173490 w 623129"/>
              <a:gd name="connsiteY1" fmla="*/ 0 h 724222"/>
              <a:gd name="connsiteX2" fmla="*/ 0 w 623129"/>
              <a:gd name="connsiteY2" fmla="*/ 298086 h 724222"/>
              <a:gd name="connsiteX3" fmla="*/ 407290 w 623129"/>
              <a:gd name="connsiteY3" fmla="*/ 405432 h 724222"/>
              <a:gd name="connsiteX4" fmla="*/ 623129 w 623129"/>
              <a:gd name="connsiteY4" fmla="*/ 698751 h 724222"/>
              <a:gd name="connsiteX5" fmla="*/ 616196 w 623129"/>
              <a:gd name="connsiteY5" fmla="*/ 724222 h 72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129" h="724222">
                <a:moveTo>
                  <a:pt x="605350" y="10783"/>
                </a:moveTo>
                <a:lnTo>
                  <a:pt x="173490" y="0"/>
                </a:lnTo>
                <a:lnTo>
                  <a:pt x="0" y="298086"/>
                </a:lnTo>
                <a:lnTo>
                  <a:pt x="407290" y="405432"/>
                </a:lnTo>
                <a:lnTo>
                  <a:pt x="623129" y="698751"/>
                </a:lnTo>
                <a:lnTo>
                  <a:pt x="616196" y="724222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4622CA29-35FF-6653-8276-BC4FEC1EBCC5}"/>
              </a:ext>
            </a:extLst>
          </p:cNvPr>
          <p:cNvSpPr/>
          <p:nvPr/>
        </p:nvSpPr>
        <p:spPr>
          <a:xfrm>
            <a:off x="6160461" y="3580733"/>
            <a:ext cx="1875723" cy="3244433"/>
          </a:xfrm>
          <a:custGeom>
            <a:avLst/>
            <a:gdLst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58679 w 1765005"/>
              <a:gd name="connsiteY2" fmla="*/ 659219 h 3111795"/>
              <a:gd name="connsiteX3" fmla="*/ 1743740 w 1765005"/>
              <a:gd name="connsiteY3" fmla="*/ 793898 h 3111795"/>
              <a:gd name="connsiteX4" fmla="*/ 1757916 w 1765005"/>
              <a:gd name="connsiteY4" fmla="*/ 985284 h 3111795"/>
              <a:gd name="connsiteX5" fmla="*/ 1360968 w 1765005"/>
              <a:gd name="connsiteY5" fmla="*/ 1282995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58679 w 1765005"/>
              <a:gd name="connsiteY2" fmla="*/ 659219 h 3111795"/>
              <a:gd name="connsiteX3" fmla="*/ 1743740 w 1765005"/>
              <a:gd name="connsiteY3" fmla="*/ 793898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08638 w 1765005"/>
              <a:gd name="connsiteY2" fmla="*/ 736556 h 3111795"/>
              <a:gd name="connsiteX3" fmla="*/ 1743740 w 1765005"/>
              <a:gd name="connsiteY3" fmla="*/ 793898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08638 w 1765005"/>
              <a:gd name="connsiteY2" fmla="*/ 736556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13188 w 1765005"/>
              <a:gd name="connsiteY2" fmla="*/ 704711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13188 w 1765005"/>
              <a:gd name="connsiteY2" fmla="*/ 704711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401910 w 1765005"/>
              <a:gd name="connsiteY5" fmla="*/ 1319389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13188 w 1765005"/>
              <a:gd name="connsiteY2" fmla="*/ 704711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356417 w 1765005"/>
              <a:gd name="connsiteY5" fmla="*/ 1251150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5005" h="3111795">
                <a:moveTo>
                  <a:pt x="1566530" y="0"/>
                </a:moveTo>
                <a:lnTo>
                  <a:pt x="1765005" y="439479"/>
                </a:lnTo>
                <a:lnTo>
                  <a:pt x="1613188" y="704711"/>
                </a:lnTo>
                <a:lnTo>
                  <a:pt x="1730092" y="834841"/>
                </a:lnTo>
                <a:lnTo>
                  <a:pt x="1757916" y="985284"/>
                </a:lnTo>
                <a:lnTo>
                  <a:pt x="1356417" y="1251150"/>
                </a:lnTo>
                <a:lnTo>
                  <a:pt x="1609061" y="1793358"/>
                </a:lnTo>
                <a:lnTo>
                  <a:pt x="1162493" y="2282456"/>
                </a:lnTo>
                <a:lnTo>
                  <a:pt x="914400" y="2431312"/>
                </a:lnTo>
                <a:lnTo>
                  <a:pt x="708837" y="2516372"/>
                </a:lnTo>
                <a:lnTo>
                  <a:pt x="368595" y="2764465"/>
                </a:lnTo>
                <a:lnTo>
                  <a:pt x="163033" y="2934586"/>
                </a:lnTo>
                <a:lnTo>
                  <a:pt x="0" y="3111795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B933CB0-676C-F9D5-8EEF-0AFF05CEE973}"/>
              </a:ext>
            </a:extLst>
          </p:cNvPr>
          <p:cNvSpPr/>
          <p:nvPr/>
        </p:nvSpPr>
        <p:spPr>
          <a:xfrm>
            <a:off x="6514514" y="1614857"/>
            <a:ext cx="1495928" cy="2856971"/>
          </a:xfrm>
          <a:custGeom>
            <a:avLst/>
            <a:gdLst>
              <a:gd name="connsiteX0" fmla="*/ 226827 w 1431851"/>
              <a:gd name="connsiteY0" fmla="*/ 0 h 2743200"/>
              <a:gd name="connsiteX1" fmla="*/ 120502 w 1431851"/>
              <a:gd name="connsiteY1" fmla="*/ 262270 h 2743200"/>
              <a:gd name="connsiteX2" fmla="*/ 85060 w 1431851"/>
              <a:gd name="connsiteY2" fmla="*/ 432391 h 2743200"/>
              <a:gd name="connsiteX3" fmla="*/ 70883 w 1431851"/>
              <a:gd name="connsiteY3" fmla="*/ 836428 h 2743200"/>
              <a:gd name="connsiteX4" fmla="*/ 0 w 1431851"/>
              <a:gd name="connsiteY4" fmla="*/ 1084521 h 2743200"/>
              <a:gd name="connsiteX5" fmla="*/ 85060 w 1431851"/>
              <a:gd name="connsiteY5" fmla="*/ 1105786 h 2743200"/>
              <a:gd name="connsiteX6" fmla="*/ 28353 w 1431851"/>
              <a:gd name="connsiteY6" fmla="*/ 1205023 h 2743200"/>
              <a:gd name="connsiteX7" fmla="*/ 269358 w 1431851"/>
              <a:gd name="connsiteY7" fmla="*/ 1353879 h 2743200"/>
              <a:gd name="connsiteX8" fmla="*/ 311888 w 1431851"/>
              <a:gd name="connsiteY8" fmla="*/ 1446028 h 2743200"/>
              <a:gd name="connsiteX9" fmla="*/ 304800 w 1431851"/>
              <a:gd name="connsiteY9" fmla="*/ 1495647 h 2743200"/>
              <a:gd name="connsiteX10" fmla="*/ 453655 w 1431851"/>
              <a:gd name="connsiteY10" fmla="*/ 1679944 h 2743200"/>
              <a:gd name="connsiteX11" fmla="*/ 517451 w 1431851"/>
              <a:gd name="connsiteY11" fmla="*/ 1757916 h 2743200"/>
              <a:gd name="connsiteX12" fmla="*/ 467832 w 1431851"/>
              <a:gd name="connsiteY12" fmla="*/ 1864242 h 2743200"/>
              <a:gd name="connsiteX13" fmla="*/ 467832 w 1431851"/>
              <a:gd name="connsiteY13" fmla="*/ 1864242 h 2743200"/>
              <a:gd name="connsiteX14" fmla="*/ 361507 w 1431851"/>
              <a:gd name="connsiteY14" fmla="*/ 1984744 h 2743200"/>
              <a:gd name="connsiteX15" fmla="*/ 496186 w 1431851"/>
              <a:gd name="connsiteY15" fmla="*/ 2140688 h 2743200"/>
              <a:gd name="connsiteX16" fmla="*/ 666307 w 1431851"/>
              <a:gd name="connsiteY16" fmla="*/ 2176130 h 2743200"/>
              <a:gd name="connsiteX17" fmla="*/ 772632 w 1431851"/>
              <a:gd name="connsiteY17" fmla="*/ 2303721 h 2743200"/>
              <a:gd name="connsiteX18" fmla="*/ 843516 w 1431851"/>
              <a:gd name="connsiteY18" fmla="*/ 2395870 h 2743200"/>
              <a:gd name="connsiteX19" fmla="*/ 1049079 w 1431851"/>
              <a:gd name="connsiteY19" fmla="*/ 2537637 h 2743200"/>
              <a:gd name="connsiteX20" fmla="*/ 1268818 w 1431851"/>
              <a:gd name="connsiteY20" fmla="*/ 2594344 h 2743200"/>
              <a:gd name="connsiteX21" fmla="*/ 1431851 w 1431851"/>
              <a:gd name="connsiteY21" fmla="*/ 2743200 h 2743200"/>
              <a:gd name="connsiteX22" fmla="*/ 1431851 w 1431851"/>
              <a:gd name="connsiteY22" fmla="*/ 2700670 h 2743200"/>
              <a:gd name="connsiteX23" fmla="*/ 1403497 w 1431851"/>
              <a:gd name="connsiteY23" fmla="*/ 2729023 h 2743200"/>
              <a:gd name="connsiteX0" fmla="*/ 226827 w 1431851"/>
              <a:gd name="connsiteY0" fmla="*/ 0 h 2743200"/>
              <a:gd name="connsiteX1" fmla="*/ 120502 w 1431851"/>
              <a:gd name="connsiteY1" fmla="*/ 262270 h 2743200"/>
              <a:gd name="connsiteX2" fmla="*/ 85060 w 1431851"/>
              <a:gd name="connsiteY2" fmla="*/ 432391 h 2743200"/>
              <a:gd name="connsiteX3" fmla="*/ 70883 w 1431851"/>
              <a:gd name="connsiteY3" fmla="*/ 836428 h 2743200"/>
              <a:gd name="connsiteX4" fmla="*/ 0 w 1431851"/>
              <a:gd name="connsiteY4" fmla="*/ 1084521 h 2743200"/>
              <a:gd name="connsiteX5" fmla="*/ 85060 w 1431851"/>
              <a:gd name="connsiteY5" fmla="*/ 1105786 h 2743200"/>
              <a:gd name="connsiteX6" fmla="*/ 28353 w 1431851"/>
              <a:gd name="connsiteY6" fmla="*/ 1205023 h 2743200"/>
              <a:gd name="connsiteX7" fmla="*/ 269358 w 1431851"/>
              <a:gd name="connsiteY7" fmla="*/ 1353879 h 2743200"/>
              <a:gd name="connsiteX8" fmla="*/ 311888 w 1431851"/>
              <a:gd name="connsiteY8" fmla="*/ 1446028 h 2743200"/>
              <a:gd name="connsiteX9" fmla="*/ 304800 w 1431851"/>
              <a:gd name="connsiteY9" fmla="*/ 1495647 h 2743200"/>
              <a:gd name="connsiteX10" fmla="*/ 453655 w 1431851"/>
              <a:gd name="connsiteY10" fmla="*/ 1679944 h 2743200"/>
              <a:gd name="connsiteX11" fmla="*/ 517451 w 1431851"/>
              <a:gd name="connsiteY11" fmla="*/ 1757916 h 2743200"/>
              <a:gd name="connsiteX12" fmla="*/ 467832 w 1431851"/>
              <a:gd name="connsiteY12" fmla="*/ 1864242 h 2743200"/>
              <a:gd name="connsiteX13" fmla="*/ 467832 w 1431851"/>
              <a:gd name="connsiteY13" fmla="*/ 1864242 h 2743200"/>
              <a:gd name="connsiteX14" fmla="*/ 361507 w 1431851"/>
              <a:gd name="connsiteY14" fmla="*/ 1984744 h 2743200"/>
              <a:gd name="connsiteX15" fmla="*/ 496186 w 1431851"/>
              <a:gd name="connsiteY15" fmla="*/ 2140688 h 2743200"/>
              <a:gd name="connsiteX16" fmla="*/ 666307 w 1431851"/>
              <a:gd name="connsiteY16" fmla="*/ 2176130 h 2743200"/>
              <a:gd name="connsiteX17" fmla="*/ 772632 w 1431851"/>
              <a:gd name="connsiteY17" fmla="*/ 2303721 h 2743200"/>
              <a:gd name="connsiteX18" fmla="*/ 843516 w 1431851"/>
              <a:gd name="connsiteY18" fmla="*/ 2395870 h 2743200"/>
              <a:gd name="connsiteX19" fmla="*/ 1049079 w 1431851"/>
              <a:gd name="connsiteY19" fmla="*/ 2537637 h 2743200"/>
              <a:gd name="connsiteX20" fmla="*/ 1268818 w 1431851"/>
              <a:gd name="connsiteY20" fmla="*/ 2594344 h 2743200"/>
              <a:gd name="connsiteX21" fmla="*/ 1431851 w 1431851"/>
              <a:gd name="connsiteY21" fmla="*/ 2743200 h 2743200"/>
              <a:gd name="connsiteX22" fmla="*/ 1392490 w 1431851"/>
              <a:gd name="connsiteY22" fmla="*/ 2712782 h 2743200"/>
              <a:gd name="connsiteX23" fmla="*/ 1403497 w 1431851"/>
              <a:gd name="connsiteY23" fmla="*/ 2729023 h 2743200"/>
              <a:gd name="connsiteX0" fmla="*/ 226827 w 1407628"/>
              <a:gd name="connsiteY0" fmla="*/ 0 h 2740173"/>
              <a:gd name="connsiteX1" fmla="*/ 120502 w 1407628"/>
              <a:gd name="connsiteY1" fmla="*/ 262270 h 2740173"/>
              <a:gd name="connsiteX2" fmla="*/ 85060 w 1407628"/>
              <a:gd name="connsiteY2" fmla="*/ 432391 h 2740173"/>
              <a:gd name="connsiteX3" fmla="*/ 70883 w 1407628"/>
              <a:gd name="connsiteY3" fmla="*/ 836428 h 2740173"/>
              <a:gd name="connsiteX4" fmla="*/ 0 w 1407628"/>
              <a:gd name="connsiteY4" fmla="*/ 1084521 h 2740173"/>
              <a:gd name="connsiteX5" fmla="*/ 85060 w 1407628"/>
              <a:gd name="connsiteY5" fmla="*/ 1105786 h 2740173"/>
              <a:gd name="connsiteX6" fmla="*/ 28353 w 1407628"/>
              <a:gd name="connsiteY6" fmla="*/ 1205023 h 2740173"/>
              <a:gd name="connsiteX7" fmla="*/ 269358 w 1407628"/>
              <a:gd name="connsiteY7" fmla="*/ 1353879 h 2740173"/>
              <a:gd name="connsiteX8" fmla="*/ 311888 w 1407628"/>
              <a:gd name="connsiteY8" fmla="*/ 1446028 h 2740173"/>
              <a:gd name="connsiteX9" fmla="*/ 304800 w 1407628"/>
              <a:gd name="connsiteY9" fmla="*/ 1495647 h 2740173"/>
              <a:gd name="connsiteX10" fmla="*/ 453655 w 1407628"/>
              <a:gd name="connsiteY10" fmla="*/ 1679944 h 2740173"/>
              <a:gd name="connsiteX11" fmla="*/ 517451 w 1407628"/>
              <a:gd name="connsiteY11" fmla="*/ 1757916 h 2740173"/>
              <a:gd name="connsiteX12" fmla="*/ 467832 w 1407628"/>
              <a:gd name="connsiteY12" fmla="*/ 1864242 h 2740173"/>
              <a:gd name="connsiteX13" fmla="*/ 467832 w 1407628"/>
              <a:gd name="connsiteY13" fmla="*/ 1864242 h 2740173"/>
              <a:gd name="connsiteX14" fmla="*/ 361507 w 1407628"/>
              <a:gd name="connsiteY14" fmla="*/ 1984744 h 2740173"/>
              <a:gd name="connsiteX15" fmla="*/ 496186 w 1407628"/>
              <a:gd name="connsiteY15" fmla="*/ 2140688 h 2740173"/>
              <a:gd name="connsiteX16" fmla="*/ 666307 w 1407628"/>
              <a:gd name="connsiteY16" fmla="*/ 2176130 h 2740173"/>
              <a:gd name="connsiteX17" fmla="*/ 772632 w 1407628"/>
              <a:gd name="connsiteY17" fmla="*/ 2303721 h 2740173"/>
              <a:gd name="connsiteX18" fmla="*/ 843516 w 1407628"/>
              <a:gd name="connsiteY18" fmla="*/ 2395870 h 2740173"/>
              <a:gd name="connsiteX19" fmla="*/ 1049079 w 1407628"/>
              <a:gd name="connsiteY19" fmla="*/ 2537637 h 2740173"/>
              <a:gd name="connsiteX20" fmla="*/ 1268818 w 1407628"/>
              <a:gd name="connsiteY20" fmla="*/ 2594344 h 2740173"/>
              <a:gd name="connsiteX21" fmla="*/ 1407628 w 1407628"/>
              <a:gd name="connsiteY21" fmla="*/ 2740173 h 2740173"/>
              <a:gd name="connsiteX22" fmla="*/ 1392490 w 1407628"/>
              <a:gd name="connsiteY22" fmla="*/ 2712782 h 2740173"/>
              <a:gd name="connsiteX23" fmla="*/ 1403497 w 1407628"/>
              <a:gd name="connsiteY23" fmla="*/ 2729023 h 2740173"/>
              <a:gd name="connsiteX0" fmla="*/ 226827 w 1407628"/>
              <a:gd name="connsiteY0" fmla="*/ 0 h 2740173"/>
              <a:gd name="connsiteX1" fmla="*/ 120502 w 1407628"/>
              <a:gd name="connsiteY1" fmla="*/ 262270 h 2740173"/>
              <a:gd name="connsiteX2" fmla="*/ 85060 w 1407628"/>
              <a:gd name="connsiteY2" fmla="*/ 432391 h 2740173"/>
              <a:gd name="connsiteX3" fmla="*/ 70883 w 1407628"/>
              <a:gd name="connsiteY3" fmla="*/ 836428 h 2740173"/>
              <a:gd name="connsiteX4" fmla="*/ 0 w 1407628"/>
              <a:gd name="connsiteY4" fmla="*/ 1084521 h 2740173"/>
              <a:gd name="connsiteX5" fmla="*/ 85060 w 1407628"/>
              <a:gd name="connsiteY5" fmla="*/ 1105786 h 2740173"/>
              <a:gd name="connsiteX6" fmla="*/ 28353 w 1407628"/>
              <a:gd name="connsiteY6" fmla="*/ 1205023 h 2740173"/>
              <a:gd name="connsiteX7" fmla="*/ 269358 w 1407628"/>
              <a:gd name="connsiteY7" fmla="*/ 1353879 h 2740173"/>
              <a:gd name="connsiteX8" fmla="*/ 311888 w 1407628"/>
              <a:gd name="connsiteY8" fmla="*/ 1446028 h 2740173"/>
              <a:gd name="connsiteX9" fmla="*/ 304800 w 1407628"/>
              <a:gd name="connsiteY9" fmla="*/ 1495647 h 2740173"/>
              <a:gd name="connsiteX10" fmla="*/ 453655 w 1407628"/>
              <a:gd name="connsiteY10" fmla="*/ 1679944 h 2740173"/>
              <a:gd name="connsiteX11" fmla="*/ 517451 w 1407628"/>
              <a:gd name="connsiteY11" fmla="*/ 1757916 h 2740173"/>
              <a:gd name="connsiteX12" fmla="*/ 467832 w 1407628"/>
              <a:gd name="connsiteY12" fmla="*/ 1864242 h 2740173"/>
              <a:gd name="connsiteX13" fmla="*/ 467832 w 1407628"/>
              <a:gd name="connsiteY13" fmla="*/ 1864242 h 2740173"/>
              <a:gd name="connsiteX14" fmla="*/ 361507 w 1407628"/>
              <a:gd name="connsiteY14" fmla="*/ 1984744 h 2740173"/>
              <a:gd name="connsiteX15" fmla="*/ 496186 w 1407628"/>
              <a:gd name="connsiteY15" fmla="*/ 2140688 h 2740173"/>
              <a:gd name="connsiteX16" fmla="*/ 666307 w 1407628"/>
              <a:gd name="connsiteY16" fmla="*/ 2176130 h 2740173"/>
              <a:gd name="connsiteX17" fmla="*/ 772632 w 1407628"/>
              <a:gd name="connsiteY17" fmla="*/ 2303721 h 2740173"/>
              <a:gd name="connsiteX18" fmla="*/ 843516 w 1407628"/>
              <a:gd name="connsiteY18" fmla="*/ 2395870 h 2740173"/>
              <a:gd name="connsiteX19" fmla="*/ 1049079 w 1407628"/>
              <a:gd name="connsiteY19" fmla="*/ 2537637 h 2740173"/>
              <a:gd name="connsiteX20" fmla="*/ 1268818 w 1407628"/>
              <a:gd name="connsiteY20" fmla="*/ 2594344 h 2740173"/>
              <a:gd name="connsiteX21" fmla="*/ 1407628 w 1407628"/>
              <a:gd name="connsiteY21" fmla="*/ 2740173 h 2740173"/>
              <a:gd name="connsiteX22" fmla="*/ 1392490 w 1407628"/>
              <a:gd name="connsiteY22" fmla="*/ 2712782 h 2740173"/>
              <a:gd name="connsiteX23" fmla="*/ 1379274 w 1407628"/>
              <a:gd name="connsiteY23" fmla="*/ 2716911 h 274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07628" h="2740173">
                <a:moveTo>
                  <a:pt x="226827" y="0"/>
                </a:moveTo>
                <a:lnTo>
                  <a:pt x="120502" y="262270"/>
                </a:lnTo>
                <a:lnTo>
                  <a:pt x="85060" y="432391"/>
                </a:lnTo>
                <a:lnTo>
                  <a:pt x="70883" y="836428"/>
                </a:lnTo>
                <a:lnTo>
                  <a:pt x="0" y="1084521"/>
                </a:lnTo>
                <a:lnTo>
                  <a:pt x="85060" y="1105786"/>
                </a:lnTo>
                <a:lnTo>
                  <a:pt x="28353" y="1205023"/>
                </a:lnTo>
                <a:lnTo>
                  <a:pt x="269358" y="1353879"/>
                </a:lnTo>
                <a:lnTo>
                  <a:pt x="311888" y="1446028"/>
                </a:lnTo>
                <a:lnTo>
                  <a:pt x="304800" y="1495647"/>
                </a:lnTo>
                <a:lnTo>
                  <a:pt x="453655" y="1679944"/>
                </a:lnTo>
                <a:lnTo>
                  <a:pt x="517451" y="1757916"/>
                </a:lnTo>
                <a:lnTo>
                  <a:pt x="467832" y="1864242"/>
                </a:lnTo>
                <a:lnTo>
                  <a:pt x="467832" y="1864242"/>
                </a:lnTo>
                <a:lnTo>
                  <a:pt x="361507" y="1984744"/>
                </a:lnTo>
                <a:lnTo>
                  <a:pt x="496186" y="2140688"/>
                </a:lnTo>
                <a:lnTo>
                  <a:pt x="666307" y="2176130"/>
                </a:lnTo>
                <a:lnTo>
                  <a:pt x="772632" y="2303721"/>
                </a:lnTo>
                <a:lnTo>
                  <a:pt x="843516" y="2395870"/>
                </a:lnTo>
                <a:lnTo>
                  <a:pt x="1049079" y="2537637"/>
                </a:lnTo>
                <a:lnTo>
                  <a:pt x="1268818" y="2594344"/>
                </a:lnTo>
                <a:lnTo>
                  <a:pt x="1407628" y="2740173"/>
                </a:lnTo>
                <a:lnTo>
                  <a:pt x="1392490" y="2712782"/>
                </a:lnTo>
                <a:cubicBezTo>
                  <a:pt x="1383039" y="2722233"/>
                  <a:pt x="1388725" y="2707460"/>
                  <a:pt x="1379274" y="2716911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7C59BA4-3B8E-F943-9C4B-9CCE7A610C96}"/>
              </a:ext>
            </a:extLst>
          </p:cNvPr>
          <p:cNvSpPr/>
          <p:nvPr/>
        </p:nvSpPr>
        <p:spPr>
          <a:xfrm>
            <a:off x="8978295" y="1487812"/>
            <a:ext cx="483450" cy="617457"/>
          </a:xfrm>
          <a:custGeom>
            <a:avLst/>
            <a:gdLst>
              <a:gd name="connsiteX0" fmla="*/ 393192 w 393192"/>
              <a:gd name="connsiteY0" fmla="*/ 0 h 512064"/>
              <a:gd name="connsiteX1" fmla="*/ 320040 w 393192"/>
              <a:gd name="connsiteY1" fmla="*/ 347472 h 512064"/>
              <a:gd name="connsiteX2" fmla="*/ 73152 w 393192"/>
              <a:gd name="connsiteY2" fmla="*/ 256032 h 512064"/>
              <a:gd name="connsiteX3" fmla="*/ 0 w 393192"/>
              <a:gd name="connsiteY3" fmla="*/ 512064 h 512064"/>
              <a:gd name="connsiteX4" fmla="*/ 0 w 393192"/>
              <a:gd name="connsiteY4" fmla="*/ 493776 h 512064"/>
              <a:gd name="connsiteX5" fmla="*/ 9144 w 393192"/>
              <a:gd name="connsiteY5" fmla="*/ 466344 h 512064"/>
              <a:gd name="connsiteX0" fmla="*/ 393192 w 393192"/>
              <a:gd name="connsiteY0" fmla="*/ 0 h 512064"/>
              <a:gd name="connsiteX1" fmla="*/ 291913 w 393192"/>
              <a:gd name="connsiteY1" fmla="*/ 414489 h 512064"/>
              <a:gd name="connsiteX2" fmla="*/ 73152 w 393192"/>
              <a:gd name="connsiteY2" fmla="*/ 256032 h 512064"/>
              <a:gd name="connsiteX3" fmla="*/ 0 w 393192"/>
              <a:gd name="connsiteY3" fmla="*/ 512064 h 512064"/>
              <a:gd name="connsiteX4" fmla="*/ 0 w 393192"/>
              <a:gd name="connsiteY4" fmla="*/ 493776 h 512064"/>
              <a:gd name="connsiteX5" fmla="*/ 9144 w 393192"/>
              <a:gd name="connsiteY5" fmla="*/ 466344 h 512064"/>
              <a:gd name="connsiteX0" fmla="*/ 393192 w 393192"/>
              <a:gd name="connsiteY0" fmla="*/ 0 h 512064"/>
              <a:gd name="connsiteX1" fmla="*/ 291913 w 393192"/>
              <a:gd name="connsiteY1" fmla="*/ 414489 h 512064"/>
              <a:gd name="connsiteX2" fmla="*/ 45024 w 393192"/>
              <a:gd name="connsiteY2" fmla="*/ 312740 h 512064"/>
              <a:gd name="connsiteX3" fmla="*/ 0 w 393192"/>
              <a:gd name="connsiteY3" fmla="*/ 512064 h 512064"/>
              <a:gd name="connsiteX4" fmla="*/ 0 w 393192"/>
              <a:gd name="connsiteY4" fmla="*/ 493776 h 512064"/>
              <a:gd name="connsiteX5" fmla="*/ 9144 w 393192"/>
              <a:gd name="connsiteY5" fmla="*/ 466344 h 512064"/>
              <a:gd name="connsiteX0" fmla="*/ 524200 w 524200"/>
              <a:gd name="connsiteY0" fmla="*/ 0 h 687716"/>
              <a:gd name="connsiteX1" fmla="*/ 422921 w 524200"/>
              <a:gd name="connsiteY1" fmla="*/ 414489 h 687716"/>
              <a:gd name="connsiteX2" fmla="*/ 176032 w 524200"/>
              <a:gd name="connsiteY2" fmla="*/ 312740 h 687716"/>
              <a:gd name="connsiteX3" fmla="*/ 131008 w 524200"/>
              <a:gd name="connsiteY3" fmla="*/ 512064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422921 w 524200"/>
              <a:gd name="connsiteY1" fmla="*/ 414489 h 687716"/>
              <a:gd name="connsiteX2" fmla="*/ 176032 w 524200"/>
              <a:gd name="connsiteY2" fmla="*/ 312740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422921 w 524200"/>
              <a:gd name="connsiteY1" fmla="*/ 414489 h 687716"/>
              <a:gd name="connsiteX2" fmla="*/ 140761 w 524200"/>
              <a:gd name="connsiteY2" fmla="*/ 373692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427960 w 524200"/>
              <a:gd name="connsiteY1" fmla="*/ 541936 h 687716"/>
              <a:gd name="connsiteX2" fmla="*/ 140761 w 524200"/>
              <a:gd name="connsiteY2" fmla="*/ 373692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327183 w 524200"/>
              <a:gd name="connsiteY1" fmla="*/ 486524 h 687716"/>
              <a:gd name="connsiteX2" fmla="*/ 140761 w 524200"/>
              <a:gd name="connsiteY2" fmla="*/ 373692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40761 w 468773"/>
              <a:gd name="connsiteY2" fmla="*/ 357069 h 671093"/>
              <a:gd name="connsiteX3" fmla="*/ 90697 w 468773"/>
              <a:gd name="connsiteY3" fmla="*/ 467735 h 671093"/>
              <a:gd name="connsiteX4" fmla="*/ 0 w 468773"/>
              <a:gd name="connsiteY4" fmla="*/ 671093 h 671093"/>
              <a:gd name="connsiteX5" fmla="*/ 140152 w 468773"/>
              <a:gd name="connsiteY5" fmla="*/ 449721 h 671093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40761 w 468773"/>
              <a:gd name="connsiteY2" fmla="*/ 357069 h 671093"/>
              <a:gd name="connsiteX3" fmla="*/ 90697 w 468773"/>
              <a:gd name="connsiteY3" fmla="*/ 467735 h 671093"/>
              <a:gd name="connsiteX4" fmla="*/ 0 w 468773"/>
              <a:gd name="connsiteY4" fmla="*/ 671093 h 671093"/>
              <a:gd name="connsiteX5" fmla="*/ 64569 w 468773"/>
              <a:gd name="connsiteY5" fmla="*/ 527298 h 671093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40761 w 468773"/>
              <a:gd name="connsiteY2" fmla="*/ 357069 h 671093"/>
              <a:gd name="connsiteX3" fmla="*/ 79125 w 468773"/>
              <a:gd name="connsiteY3" fmla="*/ 493185 h 671093"/>
              <a:gd name="connsiteX4" fmla="*/ 0 w 468773"/>
              <a:gd name="connsiteY4" fmla="*/ 671093 h 671093"/>
              <a:gd name="connsiteX5" fmla="*/ 64569 w 468773"/>
              <a:gd name="connsiteY5" fmla="*/ 527298 h 671093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29188 w 468773"/>
              <a:gd name="connsiteY2" fmla="*/ 387973 h 671093"/>
              <a:gd name="connsiteX3" fmla="*/ 79125 w 468773"/>
              <a:gd name="connsiteY3" fmla="*/ 493185 h 671093"/>
              <a:gd name="connsiteX4" fmla="*/ 0 w 468773"/>
              <a:gd name="connsiteY4" fmla="*/ 671093 h 671093"/>
              <a:gd name="connsiteX5" fmla="*/ 64569 w 468773"/>
              <a:gd name="connsiteY5" fmla="*/ 527298 h 67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773" h="671093">
                <a:moveTo>
                  <a:pt x="468773" y="0"/>
                </a:moveTo>
                <a:lnTo>
                  <a:pt x="327183" y="469901"/>
                </a:lnTo>
                <a:lnTo>
                  <a:pt x="129188" y="387973"/>
                </a:lnTo>
                <a:lnTo>
                  <a:pt x="79125" y="493185"/>
                </a:lnTo>
                <a:lnTo>
                  <a:pt x="0" y="671093"/>
                </a:lnTo>
                <a:cubicBezTo>
                  <a:pt x="3048" y="661949"/>
                  <a:pt x="61521" y="536442"/>
                  <a:pt x="64569" y="527298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EFD470F1-CF5D-FF10-DF75-D60565B396DA}"/>
              </a:ext>
            </a:extLst>
          </p:cNvPr>
          <p:cNvSpPr/>
          <p:nvPr/>
        </p:nvSpPr>
        <p:spPr>
          <a:xfrm>
            <a:off x="8153819" y="1117779"/>
            <a:ext cx="403047" cy="794461"/>
          </a:xfrm>
          <a:custGeom>
            <a:avLst/>
            <a:gdLst>
              <a:gd name="connsiteX0" fmla="*/ 237744 w 237744"/>
              <a:gd name="connsiteY0" fmla="*/ 18288 h 667512"/>
              <a:gd name="connsiteX1" fmla="*/ 0 w 237744"/>
              <a:gd name="connsiteY1" fmla="*/ 0 h 667512"/>
              <a:gd name="connsiteX2" fmla="*/ 27432 w 237744"/>
              <a:gd name="connsiteY2" fmla="*/ 201168 h 667512"/>
              <a:gd name="connsiteX3" fmla="*/ 54864 w 237744"/>
              <a:gd name="connsiteY3" fmla="*/ 429768 h 667512"/>
              <a:gd name="connsiteX4" fmla="*/ 128016 w 237744"/>
              <a:gd name="connsiteY4" fmla="*/ 539496 h 667512"/>
              <a:gd name="connsiteX5" fmla="*/ 118872 w 237744"/>
              <a:gd name="connsiteY5" fmla="*/ 667512 h 667512"/>
              <a:gd name="connsiteX0" fmla="*/ 0 w 379256"/>
              <a:gd name="connsiteY0" fmla="*/ 0 h 678563"/>
              <a:gd name="connsiteX1" fmla="*/ 251240 w 379256"/>
              <a:gd name="connsiteY1" fmla="*/ 11051 h 678563"/>
              <a:gd name="connsiteX2" fmla="*/ 278672 w 379256"/>
              <a:gd name="connsiteY2" fmla="*/ 212219 h 678563"/>
              <a:gd name="connsiteX3" fmla="*/ 306104 w 379256"/>
              <a:gd name="connsiteY3" fmla="*/ 440819 h 678563"/>
              <a:gd name="connsiteX4" fmla="*/ 379256 w 379256"/>
              <a:gd name="connsiteY4" fmla="*/ 550547 h 678563"/>
              <a:gd name="connsiteX5" fmla="*/ 370112 w 379256"/>
              <a:gd name="connsiteY5" fmla="*/ 678563 h 678563"/>
              <a:gd name="connsiteX0" fmla="*/ 0 w 379256"/>
              <a:gd name="connsiteY0" fmla="*/ 0 h 678563"/>
              <a:gd name="connsiteX1" fmla="*/ 163223 w 379256"/>
              <a:gd name="connsiteY1" fmla="*/ 6161 h 678563"/>
              <a:gd name="connsiteX2" fmla="*/ 278672 w 379256"/>
              <a:gd name="connsiteY2" fmla="*/ 212219 h 678563"/>
              <a:gd name="connsiteX3" fmla="*/ 306104 w 379256"/>
              <a:gd name="connsiteY3" fmla="*/ 440819 h 678563"/>
              <a:gd name="connsiteX4" fmla="*/ 379256 w 379256"/>
              <a:gd name="connsiteY4" fmla="*/ 550547 h 678563"/>
              <a:gd name="connsiteX5" fmla="*/ 370112 w 379256"/>
              <a:gd name="connsiteY5" fmla="*/ 678563 h 678563"/>
              <a:gd name="connsiteX0" fmla="*/ 0 w 379256"/>
              <a:gd name="connsiteY0" fmla="*/ 0 h 678563"/>
              <a:gd name="connsiteX1" fmla="*/ 163223 w 379256"/>
              <a:gd name="connsiteY1" fmla="*/ 6161 h 678563"/>
              <a:gd name="connsiteX2" fmla="*/ 200435 w 379256"/>
              <a:gd name="connsiteY2" fmla="*/ 236668 h 678563"/>
              <a:gd name="connsiteX3" fmla="*/ 306104 w 379256"/>
              <a:gd name="connsiteY3" fmla="*/ 440819 h 678563"/>
              <a:gd name="connsiteX4" fmla="*/ 379256 w 379256"/>
              <a:gd name="connsiteY4" fmla="*/ 550547 h 678563"/>
              <a:gd name="connsiteX5" fmla="*/ 370112 w 379256"/>
              <a:gd name="connsiteY5" fmla="*/ 678563 h 678563"/>
              <a:gd name="connsiteX0" fmla="*/ 0 w 379256"/>
              <a:gd name="connsiteY0" fmla="*/ 0 h 761982"/>
              <a:gd name="connsiteX1" fmla="*/ 163223 w 379256"/>
              <a:gd name="connsiteY1" fmla="*/ 6161 h 761982"/>
              <a:gd name="connsiteX2" fmla="*/ 200435 w 379256"/>
              <a:gd name="connsiteY2" fmla="*/ 236668 h 761982"/>
              <a:gd name="connsiteX3" fmla="*/ 306104 w 379256"/>
              <a:gd name="connsiteY3" fmla="*/ 440819 h 761982"/>
              <a:gd name="connsiteX4" fmla="*/ 379256 w 379256"/>
              <a:gd name="connsiteY4" fmla="*/ 550547 h 761982"/>
              <a:gd name="connsiteX5" fmla="*/ 365299 w 379256"/>
              <a:gd name="connsiteY5" fmla="*/ 761982 h 76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256" h="761982">
                <a:moveTo>
                  <a:pt x="0" y="0"/>
                </a:moveTo>
                <a:lnTo>
                  <a:pt x="163223" y="6161"/>
                </a:lnTo>
                <a:lnTo>
                  <a:pt x="200435" y="236668"/>
                </a:lnTo>
                <a:lnTo>
                  <a:pt x="306104" y="440819"/>
                </a:lnTo>
                <a:lnTo>
                  <a:pt x="379256" y="550547"/>
                </a:lnTo>
                <a:lnTo>
                  <a:pt x="365299" y="761982"/>
                </a:lnTo>
              </a:path>
            </a:pathLst>
          </a:custGeom>
          <a:noFill/>
          <a:ln w="254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42843AA2-CEEA-C0BD-C29C-5A733A1EC79C}"/>
              </a:ext>
            </a:extLst>
          </p:cNvPr>
          <p:cNvSpPr/>
          <p:nvPr/>
        </p:nvSpPr>
        <p:spPr>
          <a:xfrm>
            <a:off x="6286515" y="2883873"/>
            <a:ext cx="261514" cy="334406"/>
          </a:xfrm>
          <a:custGeom>
            <a:avLst/>
            <a:gdLst>
              <a:gd name="connsiteX0" fmla="*/ 0 w 402336"/>
              <a:gd name="connsiteY0" fmla="*/ 448056 h 539496"/>
              <a:gd name="connsiteX1" fmla="*/ 0 w 402336"/>
              <a:gd name="connsiteY1" fmla="*/ 539496 h 539496"/>
              <a:gd name="connsiteX2" fmla="*/ 402336 w 402336"/>
              <a:gd name="connsiteY2" fmla="*/ 0 h 539496"/>
              <a:gd name="connsiteX0" fmla="*/ 0 w 402336"/>
              <a:gd name="connsiteY0" fmla="*/ 448056 h 448056"/>
              <a:gd name="connsiteX1" fmla="*/ 142307 w 402336"/>
              <a:gd name="connsiteY1" fmla="*/ 369938 h 448056"/>
              <a:gd name="connsiteX2" fmla="*/ 402336 w 402336"/>
              <a:gd name="connsiteY2" fmla="*/ 0 h 448056"/>
              <a:gd name="connsiteX0" fmla="*/ 0 w 240291"/>
              <a:gd name="connsiteY0" fmla="*/ 511717 h 511717"/>
              <a:gd name="connsiteX1" fmla="*/ 142307 w 240291"/>
              <a:gd name="connsiteY1" fmla="*/ 433599 h 511717"/>
              <a:gd name="connsiteX2" fmla="*/ 240291 w 240291"/>
              <a:gd name="connsiteY2" fmla="*/ 0 h 511717"/>
              <a:gd name="connsiteX0" fmla="*/ 0 w 240291"/>
              <a:gd name="connsiteY0" fmla="*/ 511717 h 511717"/>
              <a:gd name="connsiteX1" fmla="*/ 119158 w 240291"/>
              <a:gd name="connsiteY1" fmla="*/ 173169 h 511717"/>
              <a:gd name="connsiteX2" fmla="*/ 240291 w 240291"/>
              <a:gd name="connsiteY2" fmla="*/ 0 h 511717"/>
              <a:gd name="connsiteX0" fmla="*/ 0 w 246078"/>
              <a:gd name="connsiteY0" fmla="*/ 320735 h 320735"/>
              <a:gd name="connsiteX1" fmla="*/ 124945 w 246078"/>
              <a:gd name="connsiteY1" fmla="*/ 173169 h 320735"/>
              <a:gd name="connsiteX2" fmla="*/ 246078 w 246078"/>
              <a:gd name="connsiteY2" fmla="*/ 0 h 32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078" h="320735">
                <a:moveTo>
                  <a:pt x="0" y="320735"/>
                </a:moveTo>
                <a:lnTo>
                  <a:pt x="124945" y="173169"/>
                </a:lnTo>
                <a:cubicBezTo>
                  <a:pt x="259057" y="-6663"/>
                  <a:pt x="111966" y="179832"/>
                  <a:pt x="246078" y="0"/>
                </a:cubicBezTo>
              </a:path>
            </a:pathLst>
          </a:custGeom>
          <a:noFill/>
          <a:ln w="254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2096F4D3-ABDA-6F23-1ED3-D225C3CE591B}"/>
              </a:ext>
            </a:extLst>
          </p:cNvPr>
          <p:cNvSpPr/>
          <p:nvPr/>
        </p:nvSpPr>
        <p:spPr>
          <a:xfrm>
            <a:off x="11488031" y="2173271"/>
            <a:ext cx="698733" cy="868694"/>
          </a:xfrm>
          <a:custGeom>
            <a:avLst/>
            <a:gdLst>
              <a:gd name="connsiteX0" fmla="*/ 0 w 210312"/>
              <a:gd name="connsiteY0" fmla="*/ 658368 h 658368"/>
              <a:gd name="connsiteX1" fmla="*/ 192024 w 210312"/>
              <a:gd name="connsiteY1" fmla="*/ 36576 h 658368"/>
              <a:gd name="connsiteX2" fmla="*/ 210312 w 210312"/>
              <a:gd name="connsiteY2" fmla="*/ 0 h 658368"/>
              <a:gd name="connsiteX0" fmla="*/ 0 w 527949"/>
              <a:gd name="connsiteY0" fmla="*/ 622655 h 622655"/>
              <a:gd name="connsiteX1" fmla="*/ 192024 w 527949"/>
              <a:gd name="connsiteY1" fmla="*/ 863 h 622655"/>
              <a:gd name="connsiteX2" fmla="*/ 527949 w 527949"/>
              <a:gd name="connsiteY2" fmla="*/ 97758 h 622655"/>
              <a:gd name="connsiteX0" fmla="*/ 0 w 570519"/>
              <a:gd name="connsiteY0" fmla="*/ 722759 h 722759"/>
              <a:gd name="connsiteX1" fmla="*/ 234594 w 570519"/>
              <a:gd name="connsiteY1" fmla="*/ 863 h 722759"/>
              <a:gd name="connsiteX2" fmla="*/ 570519 w 570519"/>
              <a:gd name="connsiteY2" fmla="*/ 97758 h 72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519" h="722759">
                <a:moveTo>
                  <a:pt x="0" y="722759"/>
                </a:moveTo>
                <a:lnTo>
                  <a:pt x="234594" y="863"/>
                </a:lnTo>
                <a:cubicBezTo>
                  <a:pt x="240690" y="-11329"/>
                  <a:pt x="564423" y="109950"/>
                  <a:pt x="570519" y="97758"/>
                </a:cubicBezTo>
              </a:path>
            </a:pathLst>
          </a:custGeom>
          <a:noFill/>
          <a:ln w="254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5A626FFB-AF6C-BBF9-DDEB-CACB9C066F41}"/>
              </a:ext>
            </a:extLst>
          </p:cNvPr>
          <p:cNvSpPr/>
          <p:nvPr/>
        </p:nvSpPr>
        <p:spPr>
          <a:xfrm>
            <a:off x="7778493" y="3188531"/>
            <a:ext cx="597176" cy="263392"/>
          </a:xfrm>
          <a:custGeom>
            <a:avLst/>
            <a:gdLst>
              <a:gd name="connsiteX0" fmla="*/ 512064 w 512064"/>
              <a:gd name="connsiteY0" fmla="*/ 64008 h 320040"/>
              <a:gd name="connsiteX1" fmla="*/ 301752 w 512064"/>
              <a:gd name="connsiteY1" fmla="*/ 0 h 320040"/>
              <a:gd name="connsiteX2" fmla="*/ 265176 w 512064"/>
              <a:gd name="connsiteY2" fmla="*/ 173736 h 320040"/>
              <a:gd name="connsiteX3" fmla="*/ 0 w 512064"/>
              <a:gd name="connsiteY3" fmla="*/ 320040 h 320040"/>
              <a:gd name="connsiteX0" fmla="*/ 512064 w 512064"/>
              <a:gd name="connsiteY0" fmla="*/ 64008 h 320040"/>
              <a:gd name="connsiteX1" fmla="*/ 301752 w 512064"/>
              <a:gd name="connsiteY1" fmla="*/ 0 h 320040"/>
              <a:gd name="connsiteX2" fmla="*/ 234898 w 512064"/>
              <a:gd name="connsiteY2" fmla="*/ 149513 h 320040"/>
              <a:gd name="connsiteX3" fmla="*/ 0 w 512064"/>
              <a:gd name="connsiteY3" fmla="*/ 320040 h 320040"/>
              <a:gd name="connsiteX0" fmla="*/ 502980 w 502980"/>
              <a:gd name="connsiteY0" fmla="*/ 64008 h 310957"/>
              <a:gd name="connsiteX1" fmla="*/ 292668 w 502980"/>
              <a:gd name="connsiteY1" fmla="*/ 0 h 310957"/>
              <a:gd name="connsiteX2" fmla="*/ 225814 w 502980"/>
              <a:gd name="connsiteY2" fmla="*/ 149513 h 310957"/>
              <a:gd name="connsiteX3" fmla="*/ 0 w 502980"/>
              <a:gd name="connsiteY3" fmla="*/ 310957 h 310957"/>
              <a:gd name="connsiteX0" fmla="*/ 509036 w 509036"/>
              <a:gd name="connsiteY0" fmla="*/ 124564 h 310957"/>
              <a:gd name="connsiteX1" fmla="*/ 292668 w 509036"/>
              <a:gd name="connsiteY1" fmla="*/ 0 h 310957"/>
              <a:gd name="connsiteX2" fmla="*/ 225814 w 509036"/>
              <a:gd name="connsiteY2" fmla="*/ 149513 h 310957"/>
              <a:gd name="connsiteX3" fmla="*/ 0 w 509036"/>
              <a:gd name="connsiteY3" fmla="*/ 310957 h 310957"/>
              <a:gd name="connsiteX0" fmla="*/ 509036 w 509036"/>
              <a:gd name="connsiteY0" fmla="*/ 57952 h 244345"/>
              <a:gd name="connsiteX1" fmla="*/ 289641 w 509036"/>
              <a:gd name="connsiteY1" fmla="*/ 0 h 244345"/>
              <a:gd name="connsiteX2" fmla="*/ 225814 w 509036"/>
              <a:gd name="connsiteY2" fmla="*/ 82901 h 244345"/>
              <a:gd name="connsiteX3" fmla="*/ 0 w 509036"/>
              <a:gd name="connsiteY3" fmla="*/ 244345 h 244345"/>
              <a:gd name="connsiteX0" fmla="*/ 509036 w 509036"/>
              <a:gd name="connsiteY0" fmla="*/ 57952 h 244345"/>
              <a:gd name="connsiteX1" fmla="*/ 289641 w 509036"/>
              <a:gd name="connsiteY1" fmla="*/ 0 h 244345"/>
              <a:gd name="connsiteX2" fmla="*/ 250037 w 509036"/>
              <a:gd name="connsiteY2" fmla="*/ 85928 h 244345"/>
              <a:gd name="connsiteX3" fmla="*/ 0 w 509036"/>
              <a:gd name="connsiteY3" fmla="*/ 244345 h 244345"/>
              <a:gd name="connsiteX0" fmla="*/ 506008 w 506008"/>
              <a:gd name="connsiteY0" fmla="*/ 57952 h 214067"/>
              <a:gd name="connsiteX1" fmla="*/ 286613 w 506008"/>
              <a:gd name="connsiteY1" fmla="*/ 0 h 214067"/>
              <a:gd name="connsiteX2" fmla="*/ 247009 w 506008"/>
              <a:gd name="connsiteY2" fmla="*/ 85928 h 214067"/>
              <a:gd name="connsiteX3" fmla="*/ 0 w 506008"/>
              <a:gd name="connsiteY3" fmla="*/ 214067 h 214067"/>
              <a:gd name="connsiteX0" fmla="*/ 515092 w 515092"/>
              <a:gd name="connsiteY0" fmla="*/ 57952 h 235262"/>
              <a:gd name="connsiteX1" fmla="*/ 295697 w 515092"/>
              <a:gd name="connsiteY1" fmla="*/ 0 h 235262"/>
              <a:gd name="connsiteX2" fmla="*/ 256093 w 515092"/>
              <a:gd name="connsiteY2" fmla="*/ 85928 h 235262"/>
              <a:gd name="connsiteX3" fmla="*/ 0 w 515092"/>
              <a:gd name="connsiteY3" fmla="*/ 235262 h 235262"/>
              <a:gd name="connsiteX0" fmla="*/ 515092 w 515092"/>
              <a:gd name="connsiteY0" fmla="*/ 57952 h 235262"/>
              <a:gd name="connsiteX1" fmla="*/ 295697 w 515092"/>
              <a:gd name="connsiteY1" fmla="*/ 0 h 235262"/>
              <a:gd name="connsiteX2" fmla="*/ 247009 w 515092"/>
              <a:gd name="connsiteY2" fmla="*/ 85928 h 235262"/>
              <a:gd name="connsiteX3" fmla="*/ 0 w 515092"/>
              <a:gd name="connsiteY3" fmla="*/ 235262 h 235262"/>
              <a:gd name="connsiteX0" fmla="*/ 518120 w 518120"/>
              <a:gd name="connsiteY0" fmla="*/ 79147 h 235262"/>
              <a:gd name="connsiteX1" fmla="*/ 295697 w 518120"/>
              <a:gd name="connsiteY1" fmla="*/ 0 h 235262"/>
              <a:gd name="connsiteX2" fmla="*/ 247009 w 518120"/>
              <a:gd name="connsiteY2" fmla="*/ 85928 h 235262"/>
              <a:gd name="connsiteX3" fmla="*/ 0 w 518120"/>
              <a:gd name="connsiteY3" fmla="*/ 235262 h 235262"/>
              <a:gd name="connsiteX0" fmla="*/ 527203 w 527203"/>
              <a:gd name="connsiteY0" fmla="*/ 57952 h 235262"/>
              <a:gd name="connsiteX1" fmla="*/ 295697 w 527203"/>
              <a:gd name="connsiteY1" fmla="*/ 0 h 235262"/>
              <a:gd name="connsiteX2" fmla="*/ 247009 w 527203"/>
              <a:gd name="connsiteY2" fmla="*/ 85928 h 235262"/>
              <a:gd name="connsiteX3" fmla="*/ 0 w 527203"/>
              <a:gd name="connsiteY3" fmla="*/ 235262 h 235262"/>
              <a:gd name="connsiteX0" fmla="*/ 567714 w 567714"/>
              <a:gd name="connsiteY0" fmla="*/ 57952 h 131090"/>
              <a:gd name="connsiteX1" fmla="*/ 336208 w 567714"/>
              <a:gd name="connsiteY1" fmla="*/ 0 h 131090"/>
              <a:gd name="connsiteX2" fmla="*/ 287520 w 567714"/>
              <a:gd name="connsiteY2" fmla="*/ 85928 h 131090"/>
              <a:gd name="connsiteX3" fmla="*/ 0 w 567714"/>
              <a:gd name="connsiteY3" fmla="*/ 131090 h 131090"/>
              <a:gd name="connsiteX0" fmla="*/ 567714 w 567714"/>
              <a:gd name="connsiteY0" fmla="*/ 81983 h 155121"/>
              <a:gd name="connsiteX1" fmla="*/ 336208 w 567714"/>
              <a:gd name="connsiteY1" fmla="*/ 24031 h 155121"/>
              <a:gd name="connsiteX2" fmla="*/ 247009 w 567714"/>
              <a:gd name="connsiteY2" fmla="*/ 0 h 155121"/>
              <a:gd name="connsiteX3" fmla="*/ 0 w 567714"/>
              <a:gd name="connsiteY3" fmla="*/ 155121 h 155121"/>
              <a:gd name="connsiteX0" fmla="*/ 567714 w 567714"/>
              <a:gd name="connsiteY0" fmla="*/ 179486 h 252624"/>
              <a:gd name="connsiteX1" fmla="*/ 301484 w 567714"/>
              <a:gd name="connsiteY1" fmla="*/ 0 h 252624"/>
              <a:gd name="connsiteX2" fmla="*/ 247009 w 567714"/>
              <a:gd name="connsiteY2" fmla="*/ 97503 h 252624"/>
              <a:gd name="connsiteX3" fmla="*/ 0 w 567714"/>
              <a:gd name="connsiteY3" fmla="*/ 252624 h 252624"/>
              <a:gd name="connsiteX0" fmla="*/ 561927 w 561927"/>
              <a:gd name="connsiteY0" fmla="*/ 75314 h 252624"/>
              <a:gd name="connsiteX1" fmla="*/ 301484 w 561927"/>
              <a:gd name="connsiteY1" fmla="*/ 0 h 252624"/>
              <a:gd name="connsiteX2" fmla="*/ 247009 w 561927"/>
              <a:gd name="connsiteY2" fmla="*/ 97503 h 252624"/>
              <a:gd name="connsiteX3" fmla="*/ 0 w 561927"/>
              <a:gd name="connsiteY3" fmla="*/ 252624 h 25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27" h="252624">
                <a:moveTo>
                  <a:pt x="561927" y="75314"/>
                </a:moveTo>
                <a:lnTo>
                  <a:pt x="301484" y="0"/>
                </a:lnTo>
                <a:lnTo>
                  <a:pt x="247009" y="97503"/>
                </a:lnTo>
                <a:cubicBezTo>
                  <a:pt x="158617" y="146271"/>
                  <a:pt x="88392" y="203856"/>
                  <a:pt x="0" y="252624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D4FDDE3D-116B-3B29-F5BC-E656A9873FD4}"/>
              </a:ext>
            </a:extLst>
          </p:cNvPr>
          <p:cNvSpPr/>
          <p:nvPr/>
        </p:nvSpPr>
        <p:spPr>
          <a:xfrm>
            <a:off x="5942003" y="6330001"/>
            <a:ext cx="753302" cy="299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WW18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4FBBAFD-0A1A-E6A0-BF52-C70E3471B13B}"/>
              </a:ext>
            </a:extLst>
          </p:cNvPr>
          <p:cNvSpPr txBox="1"/>
          <p:nvPr/>
        </p:nvSpPr>
        <p:spPr>
          <a:xfrm>
            <a:off x="6883631" y="3764336"/>
            <a:ext cx="559108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D35E525-57C1-B45A-2A32-4329855B4870}"/>
              </a:ext>
            </a:extLst>
          </p:cNvPr>
          <p:cNvSpPr txBox="1"/>
          <p:nvPr/>
        </p:nvSpPr>
        <p:spPr>
          <a:xfrm>
            <a:off x="7488294" y="1870344"/>
            <a:ext cx="639175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WW13</a:t>
            </a:r>
          </a:p>
        </p:txBody>
      </p: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0CE01A35-A268-FE3A-7EA8-7D5064F8DE32}"/>
              </a:ext>
            </a:extLst>
          </p:cNvPr>
          <p:cNvSpPr/>
          <p:nvPr/>
        </p:nvSpPr>
        <p:spPr>
          <a:xfrm>
            <a:off x="8150481" y="1001535"/>
            <a:ext cx="233562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2" name="Isosceles Triangle 131">
            <a:extLst>
              <a:ext uri="{FF2B5EF4-FFF2-40B4-BE49-F238E27FC236}">
                <a16:creationId xmlns:a16="http://schemas.microsoft.com/office/drawing/2014/main" id="{F9529043-9B93-B4A3-8174-250B54DDBDE3}"/>
              </a:ext>
            </a:extLst>
          </p:cNvPr>
          <p:cNvSpPr/>
          <p:nvPr/>
        </p:nvSpPr>
        <p:spPr>
          <a:xfrm>
            <a:off x="10026287" y="2461119"/>
            <a:ext cx="257576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1BABBDA5-204D-8A9B-4125-E14E371840DD}"/>
              </a:ext>
            </a:extLst>
          </p:cNvPr>
          <p:cNvSpPr/>
          <p:nvPr/>
        </p:nvSpPr>
        <p:spPr>
          <a:xfrm>
            <a:off x="11462428" y="1883593"/>
            <a:ext cx="257576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Isosceles Triangle 133">
            <a:extLst>
              <a:ext uri="{FF2B5EF4-FFF2-40B4-BE49-F238E27FC236}">
                <a16:creationId xmlns:a16="http://schemas.microsoft.com/office/drawing/2014/main" id="{47D6F3B8-4BC1-5879-AF9A-D7AD8CEEA357}"/>
              </a:ext>
            </a:extLst>
          </p:cNvPr>
          <p:cNvSpPr/>
          <p:nvPr/>
        </p:nvSpPr>
        <p:spPr>
          <a:xfrm>
            <a:off x="11204852" y="2941064"/>
            <a:ext cx="257576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3FAEC4F1-2164-E738-6C38-A723B10575B7}"/>
              </a:ext>
            </a:extLst>
          </p:cNvPr>
          <p:cNvSpPr/>
          <p:nvPr/>
        </p:nvSpPr>
        <p:spPr>
          <a:xfrm>
            <a:off x="8311803" y="2901153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8A0F00F5-41D3-4E25-A8A0-BFDC38050387}"/>
              </a:ext>
            </a:extLst>
          </p:cNvPr>
          <p:cNvSpPr/>
          <p:nvPr/>
        </p:nvSpPr>
        <p:spPr>
          <a:xfrm>
            <a:off x="6766484" y="2867511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978B95B7-4DC4-4815-3581-7997F5B157E8}"/>
              </a:ext>
            </a:extLst>
          </p:cNvPr>
          <p:cNvSpPr/>
          <p:nvPr/>
        </p:nvSpPr>
        <p:spPr>
          <a:xfrm>
            <a:off x="6333831" y="1883593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Isosceles Triangle 137">
            <a:extLst>
              <a:ext uri="{FF2B5EF4-FFF2-40B4-BE49-F238E27FC236}">
                <a16:creationId xmlns:a16="http://schemas.microsoft.com/office/drawing/2014/main" id="{AB6C1112-9846-BFB6-95EC-D9B25AB06267}"/>
              </a:ext>
            </a:extLst>
          </p:cNvPr>
          <p:cNvSpPr/>
          <p:nvPr/>
        </p:nvSpPr>
        <p:spPr>
          <a:xfrm>
            <a:off x="7726619" y="177808"/>
            <a:ext cx="257576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26D4FB3C-A2E3-5488-3196-04977C110FD0}"/>
              </a:ext>
            </a:extLst>
          </p:cNvPr>
          <p:cNvSpPr/>
          <p:nvPr/>
        </p:nvSpPr>
        <p:spPr>
          <a:xfrm>
            <a:off x="8802734" y="1814281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7CB99644-F976-915D-EAF3-DF008D091FED}"/>
              </a:ext>
            </a:extLst>
          </p:cNvPr>
          <p:cNvSpPr/>
          <p:nvPr/>
        </p:nvSpPr>
        <p:spPr>
          <a:xfrm>
            <a:off x="8277772" y="1581796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FF4F979-3A13-A179-7813-9573275DDA2F}"/>
              </a:ext>
            </a:extLst>
          </p:cNvPr>
          <p:cNvSpPr/>
          <p:nvPr/>
        </p:nvSpPr>
        <p:spPr>
          <a:xfrm>
            <a:off x="8811702" y="1833194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4FDE6AB-56C6-5802-E7AB-41A174138380}"/>
              </a:ext>
            </a:extLst>
          </p:cNvPr>
          <p:cNvSpPr/>
          <p:nvPr/>
        </p:nvSpPr>
        <p:spPr>
          <a:xfrm>
            <a:off x="6336664" y="1909322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EF15B23-52D3-E448-58C2-DFBB3D27459D}"/>
              </a:ext>
            </a:extLst>
          </p:cNvPr>
          <p:cNvSpPr/>
          <p:nvPr/>
        </p:nvSpPr>
        <p:spPr>
          <a:xfrm>
            <a:off x="8309692" y="2909723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B2EC161-B562-361F-78B2-1336F493FF1E}"/>
              </a:ext>
            </a:extLst>
          </p:cNvPr>
          <p:cNvSpPr/>
          <p:nvPr/>
        </p:nvSpPr>
        <p:spPr>
          <a:xfrm>
            <a:off x="8279619" y="1597866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2D7CF13-4B6D-8729-E0CC-ED496058F039}"/>
              </a:ext>
            </a:extLst>
          </p:cNvPr>
          <p:cNvSpPr/>
          <p:nvPr/>
        </p:nvSpPr>
        <p:spPr>
          <a:xfrm>
            <a:off x="6769051" y="2873858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3CE444F-7143-8126-CC99-D358422C205C}"/>
              </a:ext>
            </a:extLst>
          </p:cNvPr>
          <p:cNvSpPr/>
          <p:nvPr/>
        </p:nvSpPr>
        <p:spPr>
          <a:xfrm>
            <a:off x="7805908" y="2539603"/>
            <a:ext cx="257576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C0BE3E-65A4-C4D6-1241-90139ADAD361}"/>
              </a:ext>
            </a:extLst>
          </p:cNvPr>
          <p:cNvSpPr txBox="1"/>
          <p:nvPr/>
        </p:nvSpPr>
        <p:spPr>
          <a:xfrm>
            <a:off x="6595603" y="290015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938D04-1DD3-E3E9-07A8-66543100CEAF}"/>
              </a:ext>
            </a:extLst>
          </p:cNvPr>
          <p:cNvSpPr txBox="1"/>
          <p:nvPr/>
        </p:nvSpPr>
        <p:spPr>
          <a:xfrm>
            <a:off x="7599591" y="256410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597E78-218C-0C47-9EA6-CA04A0D927BD}"/>
              </a:ext>
            </a:extLst>
          </p:cNvPr>
          <p:cNvSpPr txBox="1"/>
          <p:nvPr/>
        </p:nvSpPr>
        <p:spPr>
          <a:xfrm>
            <a:off x="8080619" y="1626022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F0F12-BDFF-9204-2BAD-74128287E337}"/>
              </a:ext>
            </a:extLst>
          </p:cNvPr>
          <p:cNvSpPr txBox="1"/>
          <p:nvPr/>
        </p:nvSpPr>
        <p:spPr>
          <a:xfrm>
            <a:off x="8748411" y="1865877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6D21D-2644-1D43-95EB-49AD2808A5C7}"/>
              </a:ext>
            </a:extLst>
          </p:cNvPr>
          <p:cNvSpPr txBox="1"/>
          <p:nvPr/>
        </p:nvSpPr>
        <p:spPr>
          <a:xfrm>
            <a:off x="11023029" y="2997087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782EDE-28AC-6BE6-0529-7D9679A738B9}"/>
              </a:ext>
            </a:extLst>
          </p:cNvPr>
          <p:cNvSpPr txBox="1"/>
          <p:nvPr/>
        </p:nvSpPr>
        <p:spPr>
          <a:xfrm>
            <a:off x="6046102" y="2089052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97DC98-C27E-EF4D-4234-0A6DBC0D272D}"/>
              </a:ext>
            </a:extLst>
          </p:cNvPr>
          <p:cNvSpPr txBox="1"/>
          <p:nvPr/>
        </p:nvSpPr>
        <p:spPr>
          <a:xfrm>
            <a:off x="9867384" y="2728692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63C0F2-AA47-9C76-045E-9D17933D86D2}"/>
              </a:ext>
            </a:extLst>
          </p:cNvPr>
          <p:cNvSpPr txBox="1"/>
          <p:nvPr/>
        </p:nvSpPr>
        <p:spPr>
          <a:xfrm>
            <a:off x="11329649" y="1919618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2ED4C9-1322-9E33-DED6-54D090D12E3D}"/>
              </a:ext>
            </a:extLst>
          </p:cNvPr>
          <p:cNvSpPr txBox="1"/>
          <p:nvPr/>
        </p:nvSpPr>
        <p:spPr>
          <a:xfrm>
            <a:off x="7801897" y="1248148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DDW29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1B8352-AA50-089C-8117-AE6456855EEE}"/>
              </a:ext>
            </a:extLst>
          </p:cNvPr>
          <p:cNvCxnSpPr>
            <a:cxnSpLocks/>
            <a:endCxn id="119" idx="2"/>
          </p:cNvCxnSpPr>
          <p:nvPr/>
        </p:nvCxnSpPr>
        <p:spPr>
          <a:xfrm>
            <a:off x="8996075" y="2193356"/>
            <a:ext cx="121627" cy="483548"/>
          </a:xfrm>
          <a:prstGeom prst="line">
            <a:avLst/>
          </a:prstGeom>
          <a:ln w="28575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7BACDC-1126-D03A-4897-DA8C2C1D2812}"/>
              </a:ext>
            </a:extLst>
          </p:cNvPr>
          <p:cNvCxnSpPr>
            <a:cxnSpLocks/>
            <a:endCxn id="126" idx="0"/>
          </p:cNvCxnSpPr>
          <p:nvPr/>
        </p:nvCxnSpPr>
        <p:spPr>
          <a:xfrm>
            <a:off x="10283863" y="2630799"/>
            <a:ext cx="1204168" cy="411166"/>
          </a:xfrm>
          <a:prstGeom prst="line">
            <a:avLst/>
          </a:prstGeom>
          <a:ln w="254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C18C391-C02B-FDE1-500B-100D45E40799}"/>
              </a:ext>
            </a:extLst>
          </p:cNvPr>
          <p:cNvSpPr/>
          <p:nvPr/>
        </p:nvSpPr>
        <p:spPr>
          <a:xfrm>
            <a:off x="6089439" y="2919633"/>
            <a:ext cx="237541" cy="24466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AAE02FD4-C31A-2425-48A2-9BE85AD2FF71}"/>
              </a:ext>
            </a:extLst>
          </p:cNvPr>
          <p:cNvSpPr/>
          <p:nvPr/>
        </p:nvSpPr>
        <p:spPr>
          <a:xfrm>
            <a:off x="6117547" y="3003888"/>
            <a:ext cx="161916" cy="16684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13404-0610-BAE8-FA3D-4786D4828DA9}"/>
              </a:ext>
            </a:extLst>
          </p:cNvPr>
          <p:cNvSpPr txBox="1"/>
          <p:nvPr/>
        </p:nvSpPr>
        <p:spPr>
          <a:xfrm>
            <a:off x="7322461" y="4013296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43C5C6-C35C-387B-CE29-621A78CC7A2E}"/>
              </a:ext>
            </a:extLst>
          </p:cNvPr>
          <p:cNvSpPr txBox="1"/>
          <p:nvPr/>
        </p:nvSpPr>
        <p:spPr>
          <a:xfrm>
            <a:off x="7570287" y="41505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7F51AE-3B67-C526-5CC5-B642DCC9A47E}"/>
              </a:ext>
            </a:extLst>
          </p:cNvPr>
          <p:cNvSpPr txBox="1"/>
          <p:nvPr/>
        </p:nvSpPr>
        <p:spPr>
          <a:xfrm>
            <a:off x="5856110" y="314323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WW31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D2A3D-098F-1959-2495-D36B426A71E7}"/>
              </a:ext>
            </a:extLst>
          </p:cNvPr>
          <p:cNvSpPr txBox="1"/>
          <p:nvPr/>
        </p:nvSpPr>
        <p:spPr>
          <a:xfrm>
            <a:off x="8142533" y="2951640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DDW27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451E39-8A7B-2E05-0D2D-300D9E8B6402}"/>
              </a:ext>
            </a:extLst>
          </p:cNvPr>
          <p:cNvCxnSpPr/>
          <p:nvPr/>
        </p:nvCxnSpPr>
        <p:spPr>
          <a:xfrm>
            <a:off x="8779323" y="404044"/>
            <a:ext cx="0" cy="4469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94417D9-4E29-D438-B7F6-D60C3D714A74}"/>
              </a:ext>
            </a:extLst>
          </p:cNvPr>
          <p:cNvSpPr txBox="1"/>
          <p:nvPr/>
        </p:nvSpPr>
        <p:spPr>
          <a:xfrm>
            <a:off x="9725464" y="636177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East Drainage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13B5D1-745C-9A72-046A-8C2CC1D3D84A}"/>
              </a:ext>
            </a:extLst>
          </p:cNvPr>
          <p:cNvSpPr txBox="1"/>
          <p:nvPr/>
        </p:nvSpPr>
        <p:spPr>
          <a:xfrm>
            <a:off x="5883559" y="574819"/>
            <a:ext cx="157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West Drainage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CDD2903-4C13-93E3-A2A9-21A0CD3A483C}"/>
              </a:ext>
            </a:extLst>
          </p:cNvPr>
          <p:cNvCxnSpPr>
            <a:cxnSpLocks/>
            <a:endCxn id="131" idx="0"/>
          </p:cNvCxnSpPr>
          <p:nvPr/>
        </p:nvCxnSpPr>
        <p:spPr>
          <a:xfrm>
            <a:off x="8077081" y="630963"/>
            <a:ext cx="190181" cy="370572"/>
          </a:xfrm>
          <a:prstGeom prst="line">
            <a:avLst/>
          </a:prstGeom>
          <a:ln w="317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C28890-538A-7BF0-2C6B-06DD2C29BFD6}"/>
              </a:ext>
            </a:extLst>
          </p:cNvPr>
          <p:cNvGrpSpPr/>
          <p:nvPr/>
        </p:nvGrpSpPr>
        <p:grpSpPr>
          <a:xfrm>
            <a:off x="11140701" y="6173223"/>
            <a:ext cx="188948" cy="448389"/>
            <a:chOff x="8477799" y="5888261"/>
            <a:chExt cx="326582" cy="855089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DC862E1-26D9-485D-89C3-7A35B3F3344A}"/>
                </a:ext>
              </a:extLst>
            </p:cNvPr>
            <p:cNvSpPr/>
            <p:nvPr/>
          </p:nvSpPr>
          <p:spPr>
            <a:xfrm flipV="1">
              <a:off x="8494390" y="5981155"/>
              <a:ext cx="309991" cy="133291"/>
            </a:xfrm>
            <a:custGeom>
              <a:avLst/>
              <a:gdLst>
                <a:gd name="connsiteX0" fmla="*/ 0 w 760164"/>
                <a:gd name="connsiteY0" fmla="*/ 0 h 0"/>
                <a:gd name="connsiteX1" fmla="*/ 760164 w 76016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0164">
                  <a:moveTo>
                    <a:pt x="0" y="0"/>
                  </a:moveTo>
                  <a:lnTo>
                    <a:pt x="760164" y="0"/>
                  </a:lnTo>
                </a:path>
              </a:pathLst>
            </a:custGeom>
            <a:noFill/>
            <a:ln w="317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20F1A9D-D28F-A690-F435-DDF3C0B25C5F}"/>
                </a:ext>
              </a:extLst>
            </p:cNvPr>
            <p:cNvSpPr/>
            <p:nvPr/>
          </p:nvSpPr>
          <p:spPr>
            <a:xfrm>
              <a:off x="8618693" y="6285122"/>
              <a:ext cx="158901" cy="154823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006115FE-19F8-B42A-E364-5DCC4AC946F0}"/>
                </a:ext>
              </a:extLst>
            </p:cNvPr>
            <p:cNvSpPr/>
            <p:nvPr/>
          </p:nvSpPr>
          <p:spPr>
            <a:xfrm>
              <a:off x="8618692" y="6588527"/>
              <a:ext cx="158901" cy="154823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E7236B3E-F984-8E57-7614-E6144A92A4E7}"/>
                </a:ext>
              </a:extLst>
            </p:cNvPr>
            <p:cNvSpPr/>
            <p:nvPr/>
          </p:nvSpPr>
          <p:spPr>
            <a:xfrm>
              <a:off x="8618692" y="6435489"/>
              <a:ext cx="158901" cy="154823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9E3173E-A658-0B07-3ED5-1BC316ED1E85}"/>
                </a:ext>
              </a:extLst>
            </p:cNvPr>
            <p:cNvCxnSpPr/>
            <p:nvPr/>
          </p:nvCxnSpPr>
          <p:spPr>
            <a:xfrm>
              <a:off x="8477799" y="5888261"/>
              <a:ext cx="307447" cy="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031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95718</TotalTime>
  <Words>414</Words>
  <Application>Microsoft Office PowerPoint</Application>
  <PresentationFormat>Widescreen</PresentationFormat>
  <Paragraphs>83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9/9/2025 System Status    </vt:lpstr>
      <vt:lpstr>Surface Water Control   DRAFT</vt:lpstr>
      <vt:lpstr>Surface Water Control DRAFT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Leon, Claire</dc:creator>
  <cp:lastModifiedBy>Gordon Leon</cp:lastModifiedBy>
  <cp:revision>228</cp:revision>
  <cp:lastPrinted>2025-03-30T16:13:00Z</cp:lastPrinted>
  <dcterms:created xsi:type="dcterms:W3CDTF">2021-09-08T16:58:12Z</dcterms:created>
  <dcterms:modified xsi:type="dcterms:W3CDTF">2025-09-07T16:32:30Z</dcterms:modified>
</cp:coreProperties>
</file>