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9" r:id="rId2"/>
    <p:sldId id="330" r:id="rId3"/>
    <p:sldId id="331" r:id="rId4"/>
    <p:sldId id="32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3212-E779-C44A-7ABD-68B969CB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939B-7105-693B-D8A8-E324B04D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10/13/2025 System Status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AC3C-827A-9E9C-A2A0-1217915C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4774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Replaced and Repaired Multiple Generators</a:t>
            </a:r>
          </a:p>
          <a:p>
            <a:pPr lvl="1"/>
            <a:r>
              <a:rPr lang="en-US" dirty="0"/>
              <a:t>Repaired Several line breaks</a:t>
            </a:r>
          </a:p>
          <a:p>
            <a:pPr lvl="1"/>
            <a:r>
              <a:rPr lang="en-US" dirty="0"/>
              <a:t>Running wells 11,12,29 from diesel generators</a:t>
            </a:r>
          </a:p>
          <a:p>
            <a:pPr lvl="2"/>
            <a:r>
              <a:rPr lang="en-US" dirty="0"/>
              <a:t>Working with SCE to power these wells</a:t>
            </a:r>
          </a:p>
          <a:p>
            <a:pPr lvl="1"/>
            <a:r>
              <a:rPr lang="en-US" dirty="0"/>
              <a:t>DDW City Loan remaining balance: ~$125K</a:t>
            </a:r>
          </a:p>
          <a:p>
            <a:pPr lvl="2"/>
            <a:r>
              <a:rPr lang="en-US" sz="2400" dirty="0"/>
              <a:t>Remaining DDW Tasks:</a:t>
            </a:r>
          </a:p>
          <a:p>
            <a:pPr lvl="3"/>
            <a:r>
              <a:rPr lang="en-US" sz="2000" dirty="0"/>
              <a:t>Well Boxes </a:t>
            </a:r>
            <a:r>
              <a:rPr lang="en-US" sz="2000" dirty="0">
                <a:solidFill>
                  <a:srgbClr val="FF0000"/>
                </a:solidFill>
              </a:rPr>
              <a:t>Completed</a:t>
            </a:r>
          </a:p>
          <a:p>
            <a:pPr lvl="3"/>
            <a:r>
              <a:rPr lang="en-US" sz="2000" dirty="0"/>
              <a:t>Noise Proofing Generators and changing to Kubota Diesels </a:t>
            </a:r>
            <a:r>
              <a:rPr lang="en-US" sz="2000" dirty="0">
                <a:solidFill>
                  <a:srgbClr val="FF0000"/>
                </a:solidFill>
              </a:rPr>
              <a:t>(3 operating)</a:t>
            </a:r>
          </a:p>
          <a:p>
            <a:pPr lvl="3"/>
            <a:r>
              <a:rPr lang="en-US" sz="2000" dirty="0"/>
              <a:t>Connect WW11, WW16, WW15, DDW29 to East Drain line</a:t>
            </a:r>
          </a:p>
          <a:p>
            <a:pPr lvl="3"/>
            <a:r>
              <a:rPr lang="en-US" sz="2000" dirty="0"/>
              <a:t>Spare Drain line flex hoses</a:t>
            </a:r>
          </a:p>
          <a:p>
            <a:pPr lvl="3"/>
            <a:r>
              <a:rPr lang="en-US" sz="2000" dirty="0"/>
              <a:t>One additional well</a:t>
            </a:r>
          </a:p>
          <a:p>
            <a:pPr lvl="3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270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55E2-1FFA-F189-EF12-561CC81D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 Control  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39B9-BA49-0D87-37DE-D34599FA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Winterization Projects: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lvl="2"/>
            <a:r>
              <a:rPr lang="en-US" dirty="0"/>
              <a:t>Altamira 10’ Dia Culvert Repair   ($100K NTE T&amp;M ) </a:t>
            </a:r>
          </a:p>
          <a:p>
            <a:pPr lvl="3"/>
            <a:r>
              <a:rPr lang="en-US" dirty="0"/>
              <a:t>Coordinating design/contracting with RPV</a:t>
            </a:r>
          </a:p>
          <a:p>
            <a:pPr lvl="3"/>
            <a:r>
              <a:rPr lang="en-US" dirty="0"/>
              <a:t>Colich Engineering to start soon</a:t>
            </a:r>
          </a:p>
          <a:p>
            <a:pPr lvl="3"/>
            <a:r>
              <a:rPr lang="en-US" dirty="0"/>
              <a:t>Tim Conners (Hout Professional Engr) to manage project</a:t>
            </a:r>
          </a:p>
          <a:p>
            <a:pPr lvl="3"/>
            <a:r>
              <a:rPr lang="en-US"/>
              <a:t>Project </a:t>
            </a:r>
            <a:r>
              <a:rPr lang="en-US" dirty="0"/>
              <a:t>Plan</a:t>
            </a:r>
          </a:p>
          <a:p>
            <a:pPr lvl="4"/>
            <a:r>
              <a:rPr lang="en-US" dirty="0"/>
              <a:t>Exposed and remove damaged pipe	</a:t>
            </a:r>
          </a:p>
          <a:p>
            <a:pPr lvl="4"/>
            <a:r>
              <a:rPr lang="en-US" dirty="0"/>
              <a:t>Install open section of pipe as “floor”</a:t>
            </a:r>
          </a:p>
          <a:p>
            <a:pPr lvl="4"/>
            <a:r>
              <a:rPr lang="en-US" dirty="0"/>
              <a:t>Concrete line bottom of pipe</a:t>
            </a:r>
          </a:p>
          <a:p>
            <a:pPr lvl="4"/>
            <a:r>
              <a:rPr lang="en-US" dirty="0"/>
              <a:t>Cap open pipe with removable section</a:t>
            </a:r>
          </a:p>
          <a:p>
            <a:pPr lvl="4"/>
            <a:r>
              <a:rPr lang="en-US" dirty="0"/>
              <a:t>Fence and leave pipe exposed for future repair (temporary)</a:t>
            </a:r>
          </a:p>
          <a:p>
            <a:pPr lvl="3"/>
            <a:r>
              <a:rPr lang="en-US" dirty="0"/>
              <a:t>NTE $100 K   $50K ACLAD, $50K RPV</a:t>
            </a:r>
          </a:p>
          <a:p>
            <a:pPr lvl="2"/>
            <a:r>
              <a:rPr lang="en-US" dirty="0"/>
              <a:t>Lower Altamira Canyon, land movement blocked drainage</a:t>
            </a:r>
          </a:p>
          <a:p>
            <a:pPr lvl="3"/>
            <a:r>
              <a:rPr lang="en-US" dirty="0"/>
              <a:t>Grade end of canyon to provide drainage to the ocean</a:t>
            </a:r>
          </a:p>
          <a:p>
            <a:pPr lvl="3"/>
            <a:r>
              <a:rPr lang="en-US" dirty="0"/>
              <a:t>Drews Company bid $98K,  starting soon</a:t>
            </a:r>
          </a:p>
          <a:p>
            <a:pPr lvl="3"/>
            <a:r>
              <a:rPr lang="en-US" dirty="0"/>
              <a:t>Tim Conners to manage project</a:t>
            </a:r>
          </a:p>
          <a:p>
            <a:pPr lvl="3"/>
            <a:r>
              <a:rPr lang="en-US" dirty="0"/>
              <a:t>RPV CC funding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D9AADC-9179-0501-6EF7-FCE9BAFF2774}"/>
              </a:ext>
            </a:extLst>
          </p:cNvPr>
          <p:cNvGrpSpPr/>
          <p:nvPr/>
        </p:nvGrpSpPr>
        <p:grpSpPr>
          <a:xfrm>
            <a:off x="9582912" y="276460"/>
            <a:ext cx="2359085" cy="3283603"/>
            <a:chOff x="8921898" y="2428653"/>
            <a:chExt cx="2667591" cy="3389128"/>
          </a:xfrm>
        </p:grpSpPr>
        <p:pic>
          <p:nvPicPr>
            <p:cNvPr id="5" name="Picture 4" descr="A hole in a tunnel&#10;&#10;AI-generated content may be incorrect.">
              <a:extLst>
                <a:ext uri="{FF2B5EF4-FFF2-40B4-BE49-F238E27FC236}">
                  <a16:creationId xmlns:a16="http://schemas.microsoft.com/office/drawing/2014/main" id="{85DAB21E-2E7F-EFC5-10EC-E03811AA2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1898" y="3817088"/>
              <a:ext cx="2667591" cy="2000693"/>
            </a:xfrm>
            <a:prstGeom prst="rect">
              <a:avLst/>
            </a:prstGeom>
          </p:spPr>
        </p:pic>
        <p:pic>
          <p:nvPicPr>
            <p:cNvPr id="6" name="Picture 5" descr="A close-up of a drainage pipe&#10;&#10;AI-generated content may be incorrect.">
              <a:extLst>
                <a:ext uri="{FF2B5EF4-FFF2-40B4-BE49-F238E27FC236}">
                  <a16:creationId xmlns:a16="http://schemas.microsoft.com/office/drawing/2014/main" id="{EAD90667-EE6A-59B6-6A85-9412AC05A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1898" y="2428653"/>
              <a:ext cx="2667591" cy="200069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DB5C61-E0D1-A4A3-8095-3C541A41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912" y="4001293"/>
            <a:ext cx="2359085" cy="22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3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771E-6B2C-2916-E443-4D33AB82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65D7-2A4D-FCFD-E8F4-398719C7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694"/>
            <a:ext cx="10515600" cy="48053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100" dirty="0"/>
              <a:t>Winterization Projects:</a:t>
            </a:r>
          </a:p>
          <a:p>
            <a:pPr lvl="3"/>
            <a:r>
              <a:rPr lang="en-US" sz="1900" dirty="0"/>
              <a:t>Figtree Cul de sac</a:t>
            </a:r>
          </a:p>
          <a:p>
            <a:pPr lvl="4"/>
            <a:r>
              <a:rPr lang="en-US" sz="2100" dirty="0"/>
              <a:t>Grade change and re-pave</a:t>
            </a:r>
          </a:p>
          <a:p>
            <a:pPr lvl="4"/>
            <a:r>
              <a:rPr lang="en-US" sz="2100" dirty="0"/>
              <a:t>Getting estimate from CSI</a:t>
            </a:r>
          </a:p>
          <a:p>
            <a:pPr lvl="4"/>
            <a:r>
              <a:rPr lang="en-US" sz="2100" dirty="0"/>
              <a:t>Propose ACLAD/PBCA cost share</a:t>
            </a:r>
          </a:p>
          <a:p>
            <a:pPr lvl="4"/>
            <a:r>
              <a:rPr lang="en-US" sz="2100" dirty="0"/>
              <a:t>Discuss approval by NTE, Special Meeting, or Nov. Board Mtg?</a:t>
            </a:r>
          </a:p>
          <a:p>
            <a:pPr lvl="3"/>
            <a:r>
              <a:rPr lang="en-US" sz="1900" dirty="0">
                <a:solidFill>
                  <a:srgbClr val="FF0000"/>
                </a:solidFill>
              </a:rPr>
              <a:t>Completed </a:t>
            </a:r>
            <a:r>
              <a:rPr lang="en-US" sz="1900" dirty="0"/>
              <a:t> Lower Cinnamon drainage $13K </a:t>
            </a:r>
          </a:p>
          <a:p>
            <a:pPr lvl="3"/>
            <a:r>
              <a:rPr lang="en-US" sz="1900" dirty="0"/>
              <a:t>PBRC and Ginger Root Drain line to Narcissa/Cinnamon Culvert  ~$15K </a:t>
            </a:r>
          </a:p>
          <a:p>
            <a:pPr lvl="4"/>
            <a:r>
              <a:rPr lang="en-US" sz="2100" dirty="0"/>
              <a:t>Planning phase</a:t>
            </a:r>
          </a:p>
          <a:p>
            <a:pPr lvl="3"/>
            <a:r>
              <a:rPr lang="en-US" sz="1900" dirty="0"/>
              <a:t>Upper Narcissa to Ginger Root and Denver Lake drains and </a:t>
            </a:r>
            <a:r>
              <a:rPr lang="en-US" sz="1900" dirty="0" err="1"/>
              <a:t>Sweetbay</a:t>
            </a:r>
            <a:r>
              <a:rPr lang="en-US" sz="1900" dirty="0"/>
              <a:t> </a:t>
            </a:r>
            <a:r>
              <a:rPr lang="en-US" sz="1900"/>
              <a:t>lake ~$20K</a:t>
            </a:r>
            <a:endParaRPr lang="en-US" sz="1900" dirty="0"/>
          </a:p>
          <a:p>
            <a:pPr lvl="4"/>
            <a:r>
              <a:rPr lang="en-US" sz="1900" dirty="0"/>
              <a:t>Planning Phase</a:t>
            </a:r>
          </a:p>
          <a:p>
            <a:pPr lvl="3"/>
            <a:r>
              <a:rPr lang="en-US" sz="1900" dirty="0"/>
              <a:t>Narcissa Curved Drainage</a:t>
            </a:r>
          </a:p>
          <a:p>
            <a:pPr lvl="4"/>
            <a:r>
              <a:rPr lang="en-US" sz="1900" dirty="0"/>
              <a:t>Matt and City met to work design</a:t>
            </a:r>
          </a:p>
        </p:txBody>
      </p:sp>
    </p:spTree>
    <p:extLst>
      <p:ext uri="{BB962C8B-B14F-4D97-AF65-F5344CB8AC3E}">
        <p14:creationId xmlns:p14="http://schemas.microsoft.com/office/powerpoint/2010/main" val="210851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CFB11103-8AD6-CFC1-20E3-C8FFB122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55" y="32834"/>
            <a:ext cx="7097312" cy="67046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1249-48E8-98A6-2BB1-4BD1E92B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834" y="5863454"/>
            <a:ext cx="1200227" cy="83565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00" dirty="0">
                <a:solidFill>
                  <a:schemeClr val="bg1"/>
                </a:solidFill>
              </a:rPr>
              <a:t>WW XX </a:t>
            </a:r>
            <a:r>
              <a:rPr lang="en-US" sz="1100" dirty="0"/>
              <a:t>- </a:t>
            </a:r>
            <a:r>
              <a:rPr lang="en-US" sz="600" dirty="0"/>
              <a:t>Operating Wells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" dirty="0"/>
              <a:t>                - existing drainage lines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00" dirty="0"/>
              <a:t>    - new drainage lines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" dirty="0"/>
              <a:t>                - </a:t>
            </a:r>
            <a:r>
              <a:rPr lang="en-US" sz="500" dirty="0"/>
              <a:t>Operating DDW</a:t>
            </a:r>
            <a:endParaRPr lang="en-US" sz="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00" dirty="0"/>
              <a:t>                </a:t>
            </a:r>
            <a:r>
              <a:rPr lang="en-US" sz="500" dirty="0"/>
              <a:t>-    Drilled and Finalizing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00" dirty="0"/>
              <a:t>                    - Proposed DDW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3B75D5E-AA1B-6765-BDC4-13ED90F440C6}"/>
              </a:ext>
            </a:extLst>
          </p:cNvPr>
          <p:cNvSpPr txBox="1"/>
          <p:nvPr/>
        </p:nvSpPr>
        <p:spPr>
          <a:xfrm>
            <a:off x="6309855" y="1402133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1FB5BCD-5951-1EAD-94C9-29DD3F1A5F67}"/>
              </a:ext>
            </a:extLst>
          </p:cNvPr>
          <p:cNvSpPr txBox="1"/>
          <p:nvPr/>
        </p:nvSpPr>
        <p:spPr>
          <a:xfrm>
            <a:off x="6522046" y="2638824"/>
            <a:ext cx="559108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61DB621-68FD-01B2-CB3C-91AF5BD2EA95}"/>
              </a:ext>
            </a:extLst>
          </p:cNvPr>
          <p:cNvSpPr txBox="1"/>
          <p:nvPr/>
        </p:nvSpPr>
        <p:spPr>
          <a:xfrm>
            <a:off x="9369528" y="1256760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338534E-A073-5A25-DE04-CDDE61112851}"/>
              </a:ext>
            </a:extLst>
          </p:cNvPr>
          <p:cNvSpPr txBox="1"/>
          <p:nvPr/>
        </p:nvSpPr>
        <p:spPr>
          <a:xfrm>
            <a:off x="8977811" y="3063398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A3B0CF-E554-8086-F567-869740069F6E}"/>
              </a:ext>
            </a:extLst>
          </p:cNvPr>
          <p:cNvSpPr txBox="1"/>
          <p:nvPr/>
        </p:nvSpPr>
        <p:spPr>
          <a:xfrm>
            <a:off x="8178406" y="327406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WW17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5D7F1001-B4E4-B3B3-CBFD-2A6F503CC135}"/>
              </a:ext>
            </a:extLst>
          </p:cNvPr>
          <p:cNvSpPr/>
          <p:nvPr/>
        </p:nvSpPr>
        <p:spPr>
          <a:xfrm>
            <a:off x="6261590" y="6558682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WW20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A4D3A03B-5804-A53A-FDB6-595911E70676}"/>
              </a:ext>
            </a:extLst>
          </p:cNvPr>
          <p:cNvSpPr/>
          <p:nvPr/>
        </p:nvSpPr>
        <p:spPr>
          <a:xfrm>
            <a:off x="7149347" y="2720042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WW6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7D259DD-3960-4EA9-9005-7E45B869406B}"/>
              </a:ext>
            </a:extLst>
          </p:cNvPr>
          <p:cNvSpPr/>
          <p:nvPr/>
        </p:nvSpPr>
        <p:spPr>
          <a:xfrm>
            <a:off x="7621867" y="2630799"/>
            <a:ext cx="937400" cy="927762"/>
          </a:xfrm>
          <a:custGeom>
            <a:avLst/>
            <a:gdLst>
              <a:gd name="connsiteX0" fmla="*/ 1488558 w 1488558"/>
              <a:gd name="connsiteY0" fmla="*/ 184298 h 999461"/>
              <a:gd name="connsiteX1" fmla="*/ 1318437 w 1488558"/>
              <a:gd name="connsiteY1" fmla="*/ 0 h 999461"/>
              <a:gd name="connsiteX2" fmla="*/ 1127051 w 1488558"/>
              <a:gd name="connsiteY2" fmla="*/ 0 h 999461"/>
              <a:gd name="connsiteX3" fmla="*/ 425303 w 1488558"/>
              <a:gd name="connsiteY3" fmla="*/ 347331 h 999461"/>
              <a:gd name="connsiteX4" fmla="*/ 219740 w 1488558"/>
              <a:gd name="connsiteY4" fmla="*/ 404038 h 999461"/>
              <a:gd name="connsiteX5" fmla="*/ 0 w 1488558"/>
              <a:gd name="connsiteY5" fmla="*/ 567070 h 999461"/>
              <a:gd name="connsiteX6" fmla="*/ 92149 w 1488558"/>
              <a:gd name="connsiteY6" fmla="*/ 744280 h 999461"/>
              <a:gd name="connsiteX7" fmla="*/ 177210 w 1488558"/>
              <a:gd name="connsiteY7" fmla="*/ 999461 h 999461"/>
              <a:gd name="connsiteX8" fmla="*/ 191386 w 1488558"/>
              <a:gd name="connsiteY8" fmla="*/ 985284 h 999461"/>
              <a:gd name="connsiteX0" fmla="*/ 1398930 w 1398930"/>
              <a:gd name="connsiteY0" fmla="*/ 153846 h 999461"/>
              <a:gd name="connsiteX1" fmla="*/ 1318437 w 1398930"/>
              <a:gd name="connsiteY1" fmla="*/ 0 h 999461"/>
              <a:gd name="connsiteX2" fmla="*/ 1127051 w 1398930"/>
              <a:gd name="connsiteY2" fmla="*/ 0 h 999461"/>
              <a:gd name="connsiteX3" fmla="*/ 425303 w 1398930"/>
              <a:gd name="connsiteY3" fmla="*/ 347331 h 999461"/>
              <a:gd name="connsiteX4" fmla="*/ 219740 w 1398930"/>
              <a:gd name="connsiteY4" fmla="*/ 404038 h 999461"/>
              <a:gd name="connsiteX5" fmla="*/ 0 w 1398930"/>
              <a:gd name="connsiteY5" fmla="*/ 567070 h 999461"/>
              <a:gd name="connsiteX6" fmla="*/ 92149 w 1398930"/>
              <a:gd name="connsiteY6" fmla="*/ 744280 h 999461"/>
              <a:gd name="connsiteX7" fmla="*/ 177210 w 1398930"/>
              <a:gd name="connsiteY7" fmla="*/ 999461 h 999461"/>
              <a:gd name="connsiteX8" fmla="*/ 191386 w 1398930"/>
              <a:gd name="connsiteY8" fmla="*/ 985284 h 999461"/>
              <a:gd name="connsiteX0" fmla="*/ 1318437 w 1318437"/>
              <a:gd name="connsiteY0" fmla="*/ 0 h 999461"/>
              <a:gd name="connsiteX1" fmla="*/ 1127051 w 1318437"/>
              <a:gd name="connsiteY1" fmla="*/ 0 h 999461"/>
              <a:gd name="connsiteX2" fmla="*/ 425303 w 1318437"/>
              <a:gd name="connsiteY2" fmla="*/ 347331 h 999461"/>
              <a:gd name="connsiteX3" fmla="*/ 219740 w 1318437"/>
              <a:gd name="connsiteY3" fmla="*/ 404038 h 999461"/>
              <a:gd name="connsiteX4" fmla="*/ 0 w 1318437"/>
              <a:gd name="connsiteY4" fmla="*/ 567070 h 999461"/>
              <a:gd name="connsiteX5" fmla="*/ 92149 w 1318437"/>
              <a:gd name="connsiteY5" fmla="*/ 744280 h 999461"/>
              <a:gd name="connsiteX6" fmla="*/ 177210 w 1318437"/>
              <a:gd name="connsiteY6" fmla="*/ 999461 h 999461"/>
              <a:gd name="connsiteX7" fmla="*/ 191386 w 1318437"/>
              <a:gd name="connsiteY7" fmla="*/ 985284 h 999461"/>
              <a:gd name="connsiteX0" fmla="*/ 1127051 w 1127051"/>
              <a:gd name="connsiteY0" fmla="*/ 0 h 999461"/>
              <a:gd name="connsiteX1" fmla="*/ 425303 w 1127051"/>
              <a:gd name="connsiteY1" fmla="*/ 347331 h 999461"/>
              <a:gd name="connsiteX2" fmla="*/ 219740 w 1127051"/>
              <a:gd name="connsiteY2" fmla="*/ 404038 h 999461"/>
              <a:gd name="connsiteX3" fmla="*/ 0 w 1127051"/>
              <a:gd name="connsiteY3" fmla="*/ 567070 h 999461"/>
              <a:gd name="connsiteX4" fmla="*/ 92149 w 1127051"/>
              <a:gd name="connsiteY4" fmla="*/ 744280 h 999461"/>
              <a:gd name="connsiteX5" fmla="*/ 177210 w 1127051"/>
              <a:gd name="connsiteY5" fmla="*/ 999461 h 999461"/>
              <a:gd name="connsiteX6" fmla="*/ 191386 w 1127051"/>
              <a:gd name="connsiteY6" fmla="*/ 985284 h 999461"/>
              <a:gd name="connsiteX0" fmla="*/ 882069 w 882069"/>
              <a:gd name="connsiteY0" fmla="*/ 0 h 889834"/>
              <a:gd name="connsiteX1" fmla="*/ 425303 w 882069"/>
              <a:gd name="connsiteY1" fmla="*/ 237704 h 889834"/>
              <a:gd name="connsiteX2" fmla="*/ 219740 w 882069"/>
              <a:gd name="connsiteY2" fmla="*/ 294411 h 889834"/>
              <a:gd name="connsiteX3" fmla="*/ 0 w 882069"/>
              <a:gd name="connsiteY3" fmla="*/ 457443 h 889834"/>
              <a:gd name="connsiteX4" fmla="*/ 92149 w 882069"/>
              <a:gd name="connsiteY4" fmla="*/ 634653 h 889834"/>
              <a:gd name="connsiteX5" fmla="*/ 177210 w 882069"/>
              <a:gd name="connsiteY5" fmla="*/ 889834 h 889834"/>
              <a:gd name="connsiteX6" fmla="*/ 191386 w 882069"/>
              <a:gd name="connsiteY6" fmla="*/ 875657 h 88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69" h="889834">
                <a:moveTo>
                  <a:pt x="882069" y="0"/>
                </a:moveTo>
                <a:lnTo>
                  <a:pt x="425303" y="237704"/>
                </a:lnTo>
                <a:lnTo>
                  <a:pt x="219740" y="294411"/>
                </a:lnTo>
                <a:lnTo>
                  <a:pt x="0" y="457443"/>
                </a:lnTo>
                <a:lnTo>
                  <a:pt x="92149" y="634653"/>
                </a:lnTo>
                <a:lnTo>
                  <a:pt x="177210" y="889834"/>
                </a:lnTo>
                <a:lnTo>
                  <a:pt x="191386" y="875657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2CAEC55-8276-2E6F-A910-A0BFF662D5FF}"/>
              </a:ext>
            </a:extLst>
          </p:cNvPr>
          <p:cNvSpPr/>
          <p:nvPr/>
        </p:nvSpPr>
        <p:spPr>
          <a:xfrm>
            <a:off x="9117702" y="2420424"/>
            <a:ext cx="1046253" cy="698978"/>
          </a:xfrm>
          <a:custGeom>
            <a:avLst/>
            <a:gdLst>
              <a:gd name="connsiteX0" fmla="*/ 1162493 w 1162493"/>
              <a:gd name="connsiteY0" fmla="*/ 205562 h 652130"/>
              <a:gd name="connsiteX1" fmla="*/ 581247 w 1162493"/>
              <a:gd name="connsiteY1" fmla="*/ 0 h 652130"/>
              <a:gd name="connsiteX2" fmla="*/ 0 w 1162493"/>
              <a:gd name="connsiteY2" fmla="*/ 276446 h 652130"/>
              <a:gd name="connsiteX3" fmla="*/ 63796 w 1162493"/>
              <a:gd name="connsiteY3" fmla="*/ 652130 h 652130"/>
              <a:gd name="connsiteX4" fmla="*/ 56707 w 1162493"/>
              <a:gd name="connsiteY4" fmla="*/ 616688 h 652130"/>
              <a:gd name="connsiteX0" fmla="*/ 1222245 w 1222245"/>
              <a:gd name="connsiteY0" fmla="*/ 205562 h 652130"/>
              <a:gd name="connsiteX1" fmla="*/ 640999 w 1222245"/>
              <a:gd name="connsiteY1" fmla="*/ 0 h 652130"/>
              <a:gd name="connsiteX2" fmla="*/ 0 w 1222245"/>
              <a:gd name="connsiteY2" fmla="*/ 245994 h 652130"/>
              <a:gd name="connsiteX3" fmla="*/ 123548 w 1222245"/>
              <a:gd name="connsiteY3" fmla="*/ 652130 h 652130"/>
              <a:gd name="connsiteX4" fmla="*/ 116459 w 1222245"/>
              <a:gd name="connsiteY4" fmla="*/ 616688 h 652130"/>
              <a:gd name="connsiteX0" fmla="*/ 1222245 w 1222245"/>
              <a:gd name="connsiteY0" fmla="*/ 205562 h 695863"/>
              <a:gd name="connsiteX1" fmla="*/ 640999 w 1222245"/>
              <a:gd name="connsiteY1" fmla="*/ 0 h 695863"/>
              <a:gd name="connsiteX2" fmla="*/ 0 w 1222245"/>
              <a:gd name="connsiteY2" fmla="*/ 245994 h 695863"/>
              <a:gd name="connsiteX3" fmla="*/ 123548 w 1222245"/>
              <a:gd name="connsiteY3" fmla="*/ 652130 h 695863"/>
              <a:gd name="connsiteX4" fmla="*/ 44756 w 1222245"/>
              <a:gd name="connsiteY4" fmla="*/ 695863 h 695863"/>
              <a:gd name="connsiteX0" fmla="*/ 1222245 w 1222245"/>
              <a:gd name="connsiteY0" fmla="*/ 205562 h 939479"/>
              <a:gd name="connsiteX1" fmla="*/ 640999 w 1222245"/>
              <a:gd name="connsiteY1" fmla="*/ 0 h 939479"/>
              <a:gd name="connsiteX2" fmla="*/ 0 w 1222245"/>
              <a:gd name="connsiteY2" fmla="*/ 245994 h 939479"/>
              <a:gd name="connsiteX3" fmla="*/ 123548 w 1222245"/>
              <a:gd name="connsiteY3" fmla="*/ 652130 h 939479"/>
              <a:gd name="connsiteX4" fmla="*/ 869331 w 1222245"/>
              <a:gd name="connsiteY4" fmla="*/ 939479 h 939479"/>
              <a:gd name="connsiteX0" fmla="*/ 1222245 w 1222245"/>
              <a:gd name="connsiteY0" fmla="*/ 205562 h 652130"/>
              <a:gd name="connsiteX1" fmla="*/ 640999 w 1222245"/>
              <a:gd name="connsiteY1" fmla="*/ 0 h 652130"/>
              <a:gd name="connsiteX2" fmla="*/ 0 w 1222245"/>
              <a:gd name="connsiteY2" fmla="*/ 245994 h 652130"/>
              <a:gd name="connsiteX3" fmla="*/ 123548 w 1222245"/>
              <a:gd name="connsiteY3" fmla="*/ 652130 h 652130"/>
              <a:gd name="connsiteX0" fmla="*/ 1222245 w 1222245"/>
              <a:gd name="connsiteY0" fmla="*/ 205562 h 670401"/>
              <a:gd name="connsiteX1" fmla="*/ 640999 w 1222245"/>
              <a:gd name="connsiteY1" fmla="*/ 0 h 670401"/>
              <a:gd name="connsiteX2" fmla="*/ 0 w 1222245"/>
              <a:gd name="connsiteY2" fmla="*/ 245994 h 670401"/>
              <a:gd name="connsiteX3" fmla="*/ 51846 w 1222245"/>
              <a:gd name="connsiteY3" fmla="*/ 670401 h 670401"/>
              <a:gd name="connsiteX0" fmla="*/ 984496 w 984496"/>
              <a:gd name="connsiteY0" fmla="*/ 136324 h 670401"/>
              <a:gd name="connsiteX1" fmla="*/ 640999 w 984496"/>
              <a:gd name="connsiteY1" fmla="*/ 0 h 670401"/>
              <a:gd name="connsiteX2" fmla="*/ 0 w 984496"/>
              <a:gd name="connsiteY2" fmla="*/ 245994 h 670401"/>
              <a:gd name="connsiteX3" fmla="*/ 51846 w 984496"/>
              <a:gd name="connsiteY3" fmla="*/ 670401 h 67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496" h="670401">
                <a:moveTo>
                  <a:pt x="984496" y="136324"/>
                </a:moveTo>
                <a:lnTo>
                  <a:pt x="640999" y="0"/>
                </a:lnTo>
                <a:lnTo>
                  <a:pt x="0" y="245994"/>
                </a:lnTo>
                <a:lnTo>
                  <a:pt x="51846" y="670401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028E7D0-2CF8-9B55-2007-C96E823F3090}"/>
              </a:ext>
            </a:extLst>
          </p:cNvPr>
          <p:cNvSpPr/>
          <p:nvPr/>
        </p:nvSpPr>
        <p:spPr>
          <a:xfrm>
            <a:off x="7898552" y="1884258"/>
            <a:ext cx="662218" cy="755092"/>
          </a:xfrm>
          <a:custGeom>
            <a:avLst/>
            <a:gdLst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18213 w 1020725"/>
              <a:gd name="connsiteY4" fmla="*/ 432391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91001 w 1020725"/>
              <a:gd name="connsiteY4" fmla="*/ 418743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23570 w 1002528"/>
              <a:gd name="connsiteY2" fmla="*/ 21265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703653 w 1002528"/>
              <a:gd name="connsiteY6" fmla="*/ 687150 h 737191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472804 w 1002528"/>
              <a:gd name="connsiteY4" fmla="*/ 418743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368171 w 1002528"/>
              <a:gd name="connsiteY4" fmla="*/ 409644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23544"/>
              <a:gd name="connsiteX1" fmla="*/ 697728 w 1002528"/>
              <a:gd name="connsiteY1" fmla="*/ 0 h 723544"/>
              <a:gd name="connsiteX2" fmla="*/ 178161 w 1002528"/>
              <a:gd name="connsiteY2" fmla="*/ 34913 h 723544"/>
              <a:gd name="connsiteX3" fmla="*/ 0 w 1002528"/>
              <a:gd name="connsiteY3" fmla="*/ 316967 h 723544"/>
              <a:gd name="connsiteX4" fmla="*/ 368171 w 1002528"/>
              <a:gd name="connsiteY4" fmla="*/ 409644 h 723544"/>
              <a:gd name="connsiteX5" fmla="*/ 667259 w 1002528"/>
              <a:gd name="connsiteY5" fmla="*/ 705346 h 723544"/>
              <a:gd name="connsiteX6" fmla="*/ 630865 w 1002528"/>
              <a:gd name="connsiteY6" fmla="*/ 723544 h 723544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09922 w 1002528"/>
              <a:gd name="connsiteY2" fmla="*/ 53110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173718 h 684081"/>
              <a:gd name="connsiteX1" fmla="*/ 609711 w 1002528"/>
              <a:gd name="connsiteY1" fmla="*/ 30017 h 684081"/>
              <a:gd name="connsiteX2" fmla="*/ 109922 w 1002528"/>
              <a:gd name="connsiteY2" fmla="*/ 0 h 684081"/>
              <a:gd name="connsiteX3" fmla="*/ 0 w 1002528"/>
              <a:gd name="connsiteY3" fmla="*/ 263857 h 684081"/>
              <a:gd name="connsiteX4" fmla="*/ 368171 w 1002528"/>
              <a:gd name="connsiteY4" fmla="*/ 356534 h 684081"/>
              <a:gd name="connsiteX5" fmla="*/ 603570 w 1002528"/>
              <a:gd name="connsiteY5" fmla="*/ 684081 h 684081"/>
              <a:gd name="connsiteX6" fmla="*/ 630865 w 1002528"/>
              <a:gd name="connsiteY6" fmla="*/ 670434 h 684081"/>
              <a:gd name="connsiteX0" fmla="*/ 953630 w 953630"/>
              <a:gd name="connsiteY0" fmla="*/ 217727 h 684081"/>
              <a:gd name="connsiteX1" fmla="*/ 609711 w 953630"/>
              <a:gd name="connsiteY1" fmla="*/ 30017 h 684081"/>
              <a:gd name="connsiteX2" fmla="*/ 109922 w 953630"/>
              <a:gd name="connsiteY2" fmla="*/ 0 h 684081"/>
              <a:gd name="connsiteX3" fmla="*/ 0 w 953630"/>
              <a:gd name="connsiteY3" fmla="*/ 263857 h 684081"/>
              <a:gd name="connsiteX4" fmla="*/ 368171 w 953630"/>
              <a:gd name="connsiteY4" fmla="*/ 356534 h 684081"/>
              <a:gd name="connsiteX5" fmla="*/ 603570 w 953630"/>
              <a:gd name="connsiteY5" fmla="*/ 684081 h 684081"/>
              <a:gd name="connsiteX6" fmla="*/ 630865 w 953630"/>
              <a:gd name="connsiteY6" fmla="*/ 670434 h 684081"/>
              <a:gd name="connsiteX0" fmla="*/ 1017198 w 1017198"/>
              <a:gd name="connsiteY0" fmla="*/ 217727 h 684081"/>
              <a:gd name="connsiteX1" fmla="*/ 673279 w 1017198"/>
              <a:gd name="connsiteY1" fmla="*/ 30017 h 684081"/>
              <a:gd name="connsiteX2" fmla="*/ 173490 w 1017198"/>
              <a:gd name="connsiteY2" fmla="*/ 0 h 684081"/>
              <a:gd name="connsiteX3" fmla="*/ 0 w 1017198"/>
              <a:gd name="connsiteY3" fmla="*/ 298086 h 684081"/>
              <a:gd name="connsiteX4" fmla="*/ 431739 w 1017198"/>
              <a:gd name="connsiteY4" fmla="*/ 356534 h 684081"/>
              <a:gd name="connsiteX5" fmla="*/ 667138 w 1017198"/>
              <a:gd name="connsiteY5" fmla="*/ 684081 h 684081"/>
              <a:gd name="connsiteX6" fmla="*/ 694433 w 1017198"/>
              <a:gd name="connsiteY6" fmla="*/ 670434 h 684081"/>
              <a:gd name="connsiteX0" fmla="*/ 1017198 w 1017198"/>
              <a:gd name="connsiteY0" fmla="*/ 217727 h 684081"/>
              <a:gd name="connsiteX1" fmla="*/ 673279 w 1017198"/>
              <a:gd name="connsiteY1" fmla="*/ 30017 h 684081"/>
              <a:gd name="connsiteX2" fmla="*/ 173490 w 1017198"/>
              <a:gd name="connsiteY2" fmla="*/ 0 h 684081"/>
              <a:gd name="connsiteX3" fmla="*/ 0 w 1017198"/>
              <a:gd name="connsiteY3" fmla="*/ 298086 h 684081"/>
              <a:gd name="connsiteX4" fmla="*/ 407290 w 1017198"/>
              <a:gd name="connsiteY4" fmla="*/ 405432 h 684081"/>
              <a:gd name="connsiteX5" fmla="*/ 667138 w 1017198"/>
              <a:gd name="connsiteY5" fmla="*/ 684081 h 684081"/>
              <a:gd name="connsiteX6" fmla="*/ 694433 w 1017198"/>
              <a:gd name="connsiteY6" fmla="*/ 670434 h 684081"/>
              <a:gd name="connsiteX0" fmla="*/ 1017198 w 1017198"/>
              <a:gd name="connsiteY0" fmla="*/ 217727 h 724222"/>
              <a:gd name="connsiteX1" fmla="*/ 673279 w 1017198"/>
              <a:gd name="connsiteY1" fmla="*/ 30017 h 724222"/>
              <a:gd name="connsiteX2" fmla="*/ 173490 w 1017198"/>
              <a:gd name="connsiteY2" fmla="*/ 0 h 724222"/>
              <a:gd name="connsiteX3" fmla="*/ 0 w 1017198"/>
              <a:gd name="connsiteY3" fmla="*/ 298086 h 724222"/>
              <a:gd name="connsiteX4" fmla="*/ 407290 w 1017198"/>
              <a:gd name="connsiteY4" fmla="*/ 405432 h 724222"/>
              <a:gd name="connsiteX5" fmla="*/ 667138 w 1017198"/>
              <a:gd name="connsiteY5" fmla="*/ 684081 h 724222"/>
              <a:gd name="connsiteX6" fmla="*/ 616196 w 1017198"/>
              <a:gd name="connsiteY6" fmla="*/ 724222 h 724222"/>
              <a:gd name="connsiteX0" fmla="*/ 1017198 w 1017198"/>
              <a:gd name="connsiteY0" fmla="*/ 217727 h 724222"/>
              <a:gd name="connsiteX1" fmla="*/ 673279 w 1017198"/>
              <a:gd name="connsiteY1" fmla="*/ 30017 h 724222"/>
              <a:gd name="connsiteX2" fmla="*/ 173490 w 1017198"/>
              <a:gd name="connsiteY2" fmla="*/ 0 h 724222"/>
              <a:gd name="connsiteX3" fmla="*/ 0 w 1017198"/>
              <a:gd name="connsiteY3" fmla="*/ 298086 h 724222"/>
              <a:gd name="connsiteX4" fmla="*/ 407290 w 1017198"/>
              <a:gd name="connsiteY4" fmla="*/ 405432 h 724222"/>
              <a:gd name="connsiteX5" fmla="*/ 623129 w 1017198"/>
              <a:gd name="connsiteY5" fmla="*/ 698751 h 724222"/>
              <a:gd name="connsiteX6" fmla="*/ 616196 w 1017198"/>
              <a:gd name="connsiteY6" fmla="*/ 724222 h 724222"/>
              <a:gd name="connsiteX0" fmla="*/ 673279 w 673279"/>
              <a:gd name="connsiteY0" fmla="*/ 30017 h 724222"/>
              <a:gd name="connsiteX1" fmla="*/ 173490 w 673279"/>
              <a:gd name="connsiteY1" fmla="*/ 0 h 724222"/>
              <a:gd name="connsiteX2" fmla="*/ 0 w 673279"/>
              <a:gd name="connsiteY2" fmla="*/ 298086 h 724222"/>
              <a:gd name="connsiteX3" fmla="*/ 407290 w 673279"/>
              <a:gd name="connsiteY3" fmla="*/ 405432 h 724222"/>
              <a:gd name="connsiteX4" fmla="*/ 623129 w 673279"/>
              <a:gd name="connsiteY4" fmla="*/ 698751 h 724222"/>
              <a:gd name="connsiteX5" fmla="*/ 616196 w 673279"/>
              <a:gd name="connsiteY5" fmla="*/ 724222 h 724222"/>
              <a:gd name="connsiteX0" fmla="*/ 427982 w 623129"/>
              <a:gd name="connsiteY0" fmla="*/ 6936 h 724222"/>
              <a:gd name="connsiteX1" fmla="*/ 173490 w 623129"/>
              <a:gd name="connsiteY1" fmla="*/ 0 h 724222"/>
              <a:gd name="connsiteX2" fmla="*/ 0 w 623129"/>
              <a:gd name="connsiteY2" fmla="*/ 298086 h 724222"/>
              <a:gd name="connsiteX3" fmla="*/ 407290 w 623129"/>
              <a:gd name="connsiteY3" fmla="*/ 405432 h 724222"/>
              <a:gd name="connsiteX4" fmla="*/ 623129 w 623129"/>
              <a:gd name="connsiteY4" fmla="*/ 698751 h 724222"/>
              <a:gd name="connsiteX5" fmla="*/ 616196 w 623129"/>
              <a:gd name="connsiteY5" fmla="*/ 724222 h 724222"/>
              <a:gd name="connsiteX0" fmla="*/ 605350 w 623129"/>
              <a:gd name="connsiteY0" fmla="*/ 10783 h 724222"/>
              <a:gd name="connsiteX1" fmla="*/ 173490 w 623129"/>
              <a:gd name="connsiteY1" fmla="*/ 0 h 724222"/>
              <a:gd name="connsiteX2" fmla="*/ 0 w 623129"/>
              <a:gd name="connsiteY2" fmla="*/ 298086 h 724222"/>
              <a:gd name="connsiteX3" fmla="*/ 407290 w 623129"/>
              <a:gd name="connsiteY3" fmla="*/ 405432 h 724222"/>
              <a:gd name="connsiteX4" fmla="*/ 623129 w 623129"/>
              <a:gd name="connsiteY4" fmla="*/ 698751 h 724222"/>
              <a:gd name="connsiteX5" fmla="*/ 616196 w 623129"/>
              <a:gd name="connsiteY5" fmla="*/ 724222 h 7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129" h="724222">
                <a:moveTo>
                  <a:pt x="605350" y="10783"/>
                </a:moveTo>
                <a:lnTo>
                  <a:pt x="173490" y="0"/>
                </a:lnTo>
                <a:lnTo>
                  <a:pt x="0" y="298086"/>
                </a:lnTo>
                <a:lnTo>
                  <a:pt x="407290" y="405432"/>
                </a:lnTo>
                <a:lnTo>
                  <a:pt x="623129" y="698751"/>
                </a:lnTo>
                <a:lnTo>
                  <a:pt x="616196" y="724222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4622CA29-35FF-6653-8276-BC4FEC1EBCC5}"/>
              </a:ext>
            </a:extLst>
          </p:cNvPr>
          <p:cNvSpPr/>
          <p:nvPr/>
        </p:nvSpPr>
        <p:spPr>
          <a:xfrm>
            <a:off x="6160461" y="3580733"/>
            <a:ext cx="1875723" cy="3244433"/>
          </a:xfrm>
          <a:custGeom>
            <a:avLst/>
            <a:gdLst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360968 w 1765005"/>
              <a:gd name="connsiteY5" fmla="*/ 1282995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1910 w 1765005"/>
              <a:gd name="connsiteY5" fmla="*/ 1319389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356417 w 1765005"/>
              <a:gd name="connsiteY5" fmla="*/ 1251150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5005" h="3111795">
                <a:moveTo>
                  <a:pt x="1566530" y="0"/>
                </a:moveTo>
                <a:lnTo>
                  <a:pt x="1765005" y="439479"/>
                </a:lnTo>
                <a:lnTo>
                  <a:pt x="1613188" y="704711"/>
                </a:lnTo>
                <a:lnTo>
                  <a:pt x="1730092" y="834841"/>
                </a:lnTo>
                <a:lnTo>
                  <a:pt x="1757916" y="985284"/>
                </a:lnTo>
                <a:lnTo>
                  <a:pt x="1356417" y="1251150"/>
                </a:lnTo>
                <a:lnTo>
                  <a:pt x="1609061" y="1793358"/>
                </a:lnTo>
                <a:lnTo>
                  <a:pt x="1162493" y="2282456"/>
                </a:lnTo>
                <a:lnTo>
                  <a:pt x="914400" y="2431312"/>
                </a:lnTo>
                <a:lnTo>
                  <a:pt x="708837" y="2516372"/>
                </a:lnTo>
                <a:lnTo>
                  <a:pt x="368595" y="2764465"/>
                </a:lnTo>
                <a:lnTo>
                  <a:pt x="163033" y="2934586"/>
                </a:lnTo>
                <a:lnTo>
                  <a:pt x="0" y="3111795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B933CB0-676C-F9D5-8EEF-0AFF05CEE973}"/>
              </a:ext>
            </a:extLst>
          </p:cNvPr>
          <p:cNvSpPr/>
          <p:nvPr/>
        </p:nvSpPr>
        <p:spPr>
          <a:xfrm>
            <a:off x="6514514" y="1614857"/>
            <a:ext cx="1495928" cy="2856971"/>
          </a:xfrm>
          <a:custGeom>
            <a:avLst/>
            <a:gdLst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431851 w 1431851"/>
              <a:gd name="connsiteY22" fmla="*/ 2700670 h 2743200"/>
              <a:gd name="connsiteX23" fmla="*/ 1403497 w 1431851"/>
              <a:gd name="connsiteY23" fmla="*/ 2729023 h 2743200"/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392490 w 1431851"/>
              <a:gd name="connsiteY22" fmla="*/ 2712782 h 2743200"/>
              <a:gd name="connsiteX23" fmla="*/ 1403497 w 1431851"/>
              <a:gd name="connsiteY23" fmla="*/ 2729023 h 2743200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403497 w 1407628"/>
              <a:gd name="connsiteY23" fmla="*/ 2729023 h 2740173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379274 w 1407628"/>
              <a:gd name="connsiteY23" fmla="*/ 2716911 h 274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7628" h="2740173">
                <a:moveTo>
                  <a:pt x="226827" y="0"/>
                </a:moveTo>
                <a:lnTo>
                  <a:pt x="120502" y="262270"/>
                </a:lnTo>
                <a:lnTo>
                  <a:pt x="85060" y="432391"/>
                </a:lnTo>
                <a:lnTo>
                  <a:pt x="70883" y="836428"/>
                </a:lnTo>
                <a:lnTo>
                  <a:pt x="0" y="1084521"/>
                </a:lnTo>
                <a:lnTo>
                  <a:pt x="85060" y="1105786"/>
                </a:lnTo>
                <a:lnTo>
                  <a:pt x="28353" y="1205023"/>
                </a:lnTo>
                <a:lnTo>
                  <a:pt x="269358" y="1353879"/>
                </a:lnTo>
                <a:lnTo>
                  <a:pt x="311888" y="1446028"/>
                </a:lnTo>
                <a:lnTo>
                  <a:pt x="304800" y="1495647"/>
                </a:lnTo>
                <a:lnTo>
                  <a:pt x="453655" y="1679944"/>
                </a:lnTo>
                <a:lnTo>
                  <a:pt x="517451" y="1757916"/>
                </a:lnTo>
                <a:lnTo>
                  <a:pt x="467832" y="1864242"/>
                </a:lnTo>
                <a:lnTo>
                  <a:pt x="467832" y="1864242"/>
                </a:lnTo>
                <a:lnTo>
                  <a:pt x="361507" y="1984744"/>
                </a:lnTo>
                <a:lnTo>
                  <a:pt x="496186" y="2140688"/>
                </a:lnTo>
                <a:lnTo>
                  <a:pt x="666307" y="2176130"/>
                </a:lnTo>
                <a:lnTo>
                  <a:pt x="772632" y="2303721"/>
                </a:lnTo>
                <a:lnTo>
                  <a:pt x="843516" y="2395870"/>
                </a:lnTo>
                <a:lnTo>
                  <a:pt x="1049079" y="2537637"/>
                </a:lnTo>
                <a:lnTo>
                  <a:pt x="1268818" y="2594344"/>
                </a:lnTo>
                <a:lnTo>
                  <a:pt x="1407628" y="2740173"/>
                </a:lnTo>
                <a:lnTo>
                  <a:pt x="1392490" y="2712782"/>
                </a:lnTo>
                <a:cubicBezTo>
                  <a:pt x="1383039" y="2722233"/>
                  <a:pt x="1388725" y="2707460"/>
                  <a:pt x="1379274" y="2716911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7C59BA4-3B8E-F943-9C4B-9CCE7A610C96}"/>
              </a:ext>
            </a:extLst>
          </p:cNvPr>
          <p:cNvSpPr/>
          <p:nvPr/>
        </p:nvSpPr>
        <p:spPr>
          <a:xfrm>
            <a:off x="8978295" y="1487812"/>
            <a:ext cx="483450" cy="617457"/>
          </a:xfrm>
          <a:custGeom>
            <a:avLst/>
            <a:gdLst>
              <a:gd name="connsiteX0" fmla="*/ 393192 w 393192"/>
              <a:gd name="connsiteY0" fmla="*/ 0 h 512064"/>
              <a:gd name="connsiteX1" fmla="*/ 320040 w 393192"/>
              <a:gd name="connsiteY1" fmla="*/ 347472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45024 w 393192"/>
              <a:gd name="connsiteY2" fmla="*/ 312740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76032 w 524200"/>
              <a:gd name="connsiteY2" fmla="*/ 312740 h 687716"/>
              <a:gd name="connsiteX3" fmla="*/ 131008 w 524200"/>
              <a:gd name="connsiteY3" fmla="*/ 512064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76032 w 524200"/>
              <a:gd name="connsiteY2" fmla="*/ 312740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7960 w 524200"/>
              <a:gd name="connsiteY1" fmla="*/ 541936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327183 w 524200"/>
              <a:gd name="connsiteY1" fmla="*/ 486524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90697 w 468773"/>
              <a:gd name="connsiteY3" fmla="*/ 467735 h 671093"/>
              <a:gd name="connsiteX4" fmla="*/ 0 w 468773"/>
              <a:gd name="connsiteY4" fmla="*/ 671093 h 671093"/>
              <a:gd name="connsiteX5" fmla="*/ 140152 w 468773"/>
              <a:gd name="connsiteY5" fmla="*/ 449721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90697 w 468773"/>
              <a:gd name="connsiteY3" fmla="*/ 46773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79125 w 468773"/>
              <a:gd name="connsiteY3" fmla="*/ 49318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29188 w 468773"/>
              <a:gd name="connsiteY2" fmla="*/ 387973 h 671093"/>
              <a:gd name="connsiteX3" fmla="*/ 79125 w 468773"/>
              <a:gd name="connsiteY3" fmla="*/ 49318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773" h="671093">
                <a:moveTo>
                  <a:pt x="468773" y="0"/>
                </a:moveTo>
                <a:lnTo>
                  <a:pt x="327183" y="469901"/>
                </a:lnTo>
                <a:lnTo>
                  <a:pt x="129188" y="387973"/>
                </a:lnTo>
                <a:lnTo>
                  <a:pt x="79125" y="493185"/>
                </a:lnTo>
                <a:lnTo>
                  <a:pt x="0" y="671093"/>
                </a:lnTo>
                <a:cubicBezTo>
                  <a:pt x="3048" y="661949"/>
                  <a:pt x="61521" y="536442"/>
                  <a:pt x="64569" y="527298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FD470F1-CF5D-FF10-DF75-D60565B396DA}"/>
              </a:ext>
            </a:extLst>
          </p:cNvPr>
          <p:cNvSpPr/>
          <p:nvPr/>
        </p:nvSpPr>
        <p:spPr>
          <a:xfrm>
            <a:off x="8153819" y="1117779"/>
            <a:ext cx="403047" cy="794461"/>
          </a:xfrm>
          <a:custGeom>
            <a:avLst/>
            <a:gdLst>
              <a:gd name="connsiteX0" fmla="*/ 237744 w 237744"/>
              <a:gd name="connsiteY0" fmla="*/ 18288 h 667512"/>
              <a:gd name="connsiteX1" fmla="*/ 0 w 237744"/>
              <a:gd name="connsiteY1" fmla="*/ 0 h 667512"/>
              <a:gd name="connsiteX2" fmla="*/ 27432 w 237744"/>
              <a:gd name="connsiteY2" fmla="*/ 201168 h 667512"/>
              <a:gd name="connsiteX3" fmla="*/ 54864 w 237744"/>
              <a:gd name="connsiteY3" fmla="*/ 429768 h 667512"/>
              <a:gd name="connsiteX4" fmla="*/ 128016 w 237744"/>
              <a:gd name="connsiteY4" fmla="*/ 539496 h 667512"/>
              <a:gd name="connsiteX5" fmla="*/ 118872 w 237744"/>
              <a:gd name="connsiteY5" fmla="*/ 667512 h 667512"/>
              <a:gd name="connsiteX0" fmla="*/ 0 w 379256"/>
              <a:gd name="connsiteY0" fmla="*/ 0 h 678563"/>
              <a:gd name="connsiteX1" fmla="*/ 251240 w 379256"/>
              <a:gd name="connsiteY1" fmla="*/ 11051 h 678563"/>
              <a:gd name="connsiteX2" fmla="*/ 278672 w 379256"/>
              <a:gd name="connsiteY2" fmla="*/ 212219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678563"/>
              <a:gd name="connsiteX1" fmla="*/ 163223 w 379256"/>
              <a:gd name="connsiteY1" fmla="*/ 6161 h 678563"/>
              <a:gd name="connsiteX2" fmla="*/ 278672 w 379256"/>
              <a:gd name="connsiteY2" fmla="*/ 212219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678563"/>
              <a:gd name="connsiteX1" fmla="*/ 163223 w 379256"/>
              <a:gd name="connsiteY1" fmla="*/ 6161 h 678563"/>
              <a:gd name="connsiteX2" fmla="*/ 200435 w 379256"/>
              <a:gd name="connsiteY2" fmla="*/ 236668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761982"/>
              <a:gd name="connsiteX1" fmla="*/ 163223 w 379256"/>
              <a:gd name="connsiteY1" fmla="*/ 6161 h 761982"/>
              <a:gd name="connsiteX2" fmla="*/ 200435 w 379256"/>
              <a:gd name="connsiteY2" fmla="*/ 236668 h 761982"/>
              <a:gd name="connsiteX3" fmla="*/ 306104 w 379256"/>
              <a:gd name="connsiteY3" fmla="*/ 440819 h 761982"/>
              <a:gd name="connsiteX4" fmla="*/ 379256 w 379256"/>
              <a:gd name="connsiteY4" fmla="*/ 550547 h 761982"/>
              <a:gd name="connsiteX5" fmla="*/ 365299 w 379256"/>
              <a:gd name="connsiteY5" fmla="*/ 761982 h 7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56" h="761982">
                <a:moveTo>
                  <a:pt x="0" y="0"/>
                </a:moveTo>
                <a:lnTo>
                  <a:pt x="163223" y="6161"/>
                </a:lnTo>
                <a:lnTo>
                  <a:pt x="200435" y="236668"/>
                </a:lnTo>
                <a:lnTo>
                  <a:pt x="306104" y="440819"/>
                </a:lnTo>
                <a:lnTo>
                  <a:pt x="379256" y="550547"/>
                </a:lnTo>
                <a:lnTo>
                  <a:pt x="365299" y="761982"/>
                </a:ln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42843AA2-CEEA-C0BD-C29C-5A733A1EC79C}"/>
              </a:ext>
            </a:extLst>
          </p:cNvPr>
          <p:cNvSpPr/>
          <p:nvPr/>
        </p:nvSpPr>
        <p:spPr>
          <a:xfrm>
            <a:off x="6286515" y="2883873"/>
            <a:ext cx="261514" cy="334406"/>
          </a:xfrm>
          <a:custGeom>
            <a:avLst/>
            <a:gdLst>
              <a:gd name="connsiteX0" fmla="*/ 0 w 402336"/>
              <a:gd name="connsiteY0" fmla="*/ 448056 h 539496"/>
              <a:gd name="connsiteX1" fmla="*/ 0 w 402336"/>
              <a:gd name="connsiteY1" fmla="*/ 539496 h 539496"/>
              <a:gd name="connsiteX2" fmla="*/ 402336 w 402336"/>
              <a:gd name="connsiteY2" fmla="*/ 0 h 539496"/>
              <a:gd name="connsiteX0" fmla="*/ 0 w 402336"/>
              <a:gd name="connsiteY0" fmla="*/ 448056 h 448056"/>
              <a:gd name="connsiteX1" fmla="*/ 142307 w 402336"/>
              <a:gd name="connsiteY1" fmla="*/ 369938 h 448056"/>
              <a:gd name="connsiteX2" fmla="*/ 402336 w 402336"/>
              <a:gd name="connsiteY2" fmla="*/ 0 h 448056"/>
              <a:gd name="connsiteX0" fmla="*/ 0 w 240291"/>
              <a:gd name="connsiteY0" fmla="*/ 511717 h 511717"/>
              <a:gd name="connsiteX1" fmla="*/ 142307 w 240291"/>
              <a:gd name="connsiteY1" fmla="*/ 433599 h 511717"/>
              <a:gd name="connsiteX2" fmla="*/ 240291 w 240291"/>
              <a:gd name="connsiteY2" fmla="*/ 0 h 511717"/>
              <a:gd name="connsiteX0" fmla="*/ 0 w 240291"/>
              <a:gd name="connsiteY0" fmla="*/ 511717 h 511717"/>
              <a:gd name="connsiteX1" fmla="*/ 119158 w 240291"/>
              <a:gd name="connsiteY1" fmla="*/ 173169 h 511717"/>
              <a:gd name="connsiteX2" fmla="*/ 240291 w 240291"/>
              <a:gd name="connsiteY2" fmla="*/ 0 h 511717"/>
              <a:gd name="connsiteX0" fmla="*/ 0 w 246078"/>
              <a:gd name="connsiteY0" fmla="*/ 320735 h 320735"/>
              <a:gd name="connsiteX1" fmla="*/ 124945 w 246078"/>
              <a:gd name="connsiteY1" fmla="*/ 173169 h 320735"/>
              <a:gd name="connsiteX2" fmla="*/ 246078 w 246078"/>
              <a:gd name="connsiteY2" fmla="*/ 0 h 3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078" h="320735">
                <a:moveTo>
                  <a:pt x="0" y="320735"/>
                </a:moveTo>
                <a:lnTo>
                  <a:pt x="124945" y="173169"/>
                </a:lnTo>
                <a:cubicBezTo>
                  <a:pt x="259057" y="-6663"/>
                  <a:pt x="111966" y="179832"/>
                  <a:pt x="246078" y="0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2096F4D3-ABDA-6F23-1ED3-D225C3CE591B}"/>
              </a:ext>
            </a:extLst>
          </p:cNvPr>
          <p:cNvSpPr/>
          <p:nvPr/>
        </p:nvSpPr>
        <p:spPr>
          <a:xfrm>
            <a:off x="11488031" y="2173271"/>
            <a:ext cx="698733" cy="868694"/>
          </a:xfrm>
          <a:custGeom>
            <a:avLst/>
            <a:gdLst>
              <a:gd name="connsiteX0" fmla="*/ 0 w 210312"/>
              <a:gd name="connsiteY0" fmla="*/ 658368 h 658368"/>
              <a:gd name="connsiteX1" fmla="*/ 192024 w 210312"/>
              <a:gd name="connsiteY1" fmla="*/ 36576 h 658368"/>
              <a:gd name="connsiteX2" fmla="*/ 210312 w 210312"/>
              <a:gd name="connsiteY2" fmla="*/ 0 h 658368"/>
              <a:gd name="connsiteX0" fmla="*/ 0 w 527949"/>
              <a:gd name="connsiteY0" fmla="*/ 622655 h 622655"/>
              <a:gd name="connsiteX1" fmla="*/ 192024 w 527949"/>
              <a:gd name="connsiteY1" fmla="*/ 863 h 622655"/>
              <a:gd name="connsiteX2" fmla="*/ 527949 w 527949"/>
              <a:gd name="connsiteY2" fmla="*/ 97758 h 622655"/>
              <a:gd name="connsiteX0" fmla="*/ 0 w 570519"/>
              <a:gd name="connsiteY0" fmla="*/ 722759 h 722759"/>
              <a:gd name="connsiteX1" fmla="*/ 234594 w 570519"/>
              <a:gd name="connsiteY1" fmla="*/ 863 h 722759"/>
              <a:gd name="connsiteX2" fmla="*/ 570519 w 570519"/>
              <a:gd name="connsiteY2" fmla="*/ 97758 h 72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519" h="722759">
                <a:moveTo>
                  <a:pt x="0" y="722759"/>
                </a:moveTo>
                <a:lnTo>
                  <a:pt x="234594" y="863"/>
                </a:lnTo>
                <a:cubicBezTo>
                  <a:pt x="240690" y="-11329"/>
                  <a:pt x="564423" y="109950"/>
                  <a:pt x="570519" y="97758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5A626FFB-AF6C-BBF9-DDEB-CACB9C066F41}"/>
              </a:ext>
            </a:extLst>
          </p:cNvPr>
          <p:cNvSpPr/>
          <p:nvPr/>
        </p:nvSpPr>
        <p:spPr>
          <a:xfrm>
            <a:off x="7778493" y="3188531"/>
            <a:ext cx="597176" cy="263392"/>
          </a:xfrm>
          <a:custGeom>
            <a:avLst/>
            <a:gdLst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65176 w 512064"/>
              <a:gd name="connsiteY2" fmla="*/ 173736 h 320040"/>
              <a:gd name="connsiteX3" fmla="*/ 0 w 512064"/>
              <a:gd name="connsiteY3" fmla="*/ 320040 h 320040"/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34898 w 512064"/>
              <a:gd name="connsiteY2" fmla="*/ 149513 h 320040"/>
              <a:gd name="connsiteX3" fmla="*/ 0 w 512064"/>
              <a:gd name="connsiteY3" fmla="*/ 320040 h 320040"/>
              <a:gd name="connsiteX0" fmla="*/ 502980 w 502980"/>
              <a:gd name="connsiteY0" fmla="*/ 64008 h 310957"/>
              <a:gd name="connsiteX1" fmla="*/ 292668 w 502980"/>
              <a:gd name="connsiteY1" fmla="*/ 0 h 310957"/>
              <a:gd name="connsiteX2" fmla="*/ 225814 w 502980"/>
              <a:gd name="connsiteY2" fmla="*/ 149513 h 310957"/>
              <a:gd name="connsiteX3" fmla="*/ 0 w 502980"/>
              <a:gd name="connsiteY3" fmla="*/ 310957 h 310957"/>
              <a:gd name="connsiteX0" fmla="*/ 509036 w 509036"/>
              <a:gd name="connsiteY0" fmla="*/ 124564 h 310957"/>
              <a:gd name="connsiteX1" fmla="*/ 292668 w 509036"/>
              <a:gd name="connsiteY1" fmla="*/ 0 h 310957"/>
              <a:gd name="connsiteX2" fmla="*/ 225814 w 509036"/>
              <a:gd name="connsiteY2" fmla="*/ 149513 h 310957"/>
              <a:gd name="connsiteX3" fmla="*/ 0 w 509036"/>
              <a:gd name="connsiteY3" fmla="*/ 310957 h 310957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25814 w 509036"/>
              <a:gd name="connsiteY2" fmla="*/ 82901 h 244345"/>
              <a:gd name="connsiteX3" fmla="*/ 0 w 509036"/>
              <a:gd name="connsiteY3" fmla="*/ 244345 h 244345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50037 w 509036"/>
              <a:gd name="connsiteY2" fmla="*/ 85928 h 244345"/>
              <a:gd name="connsiteX3" fmla="*/ 0 w 509036"/>
              <a:gd name="connsiteY3" fmla="*/ 244345 h 244345"/>
              <a:gd name="connsiteX0" fmla="*/ 506008 w 506008"/>
              <a:gd name="connsiteY0" fmla="*/ 57952 h 214067"/>
              <a:gd name="connsiteX1" fmla="*/ 286613 w 506008"/>
              <a:gd name="connsiteY1" fmla="*/ 0 h 214067"/>
              <a:gd name="connsiteX2" fmla="*/ 247009 w 506008"/>
              <a:gd name="connsiteY2" fmla="*/ 85928 h 214067"/>
              <a:gd name="connsiteX3" fmla="*/ 0 w 506008"/>
              <a:gd name="connsiteY3" fmla="*/ 214067 h 214067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56093 w 515092"/>
              <a:gd name="connsiteY2" fmla="*/ 85928 h 235262"/>
              <a:gd name="connsiteX3" fmla="*/ 0 w 515092"/>
              <a:gd name="connsiteY3" fmla="*/ 235262 h 235262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47009 w 515092"/>
              <a:gd name="connsiteY2" fmla="*/ 85928 h 235262"/>
              <a:gd name="connsiteX3" fmla="*/ 0 w 515092"/>
              <a:gd name="connsiteY3" fmla="*/ 235262 h 235262"/>
              <a:gd name="connsiteX0" fmla="*/ 518120 w 518120"/>
              <a:gd name="connsiteY0" fmla="*/ 79147 h 235262"/>
              <a:gd name="connsiteX1" fmla="*/ 295697 w 518120"/>
              <a:gd name="connsiteY1" fmla="*/ 0 h 235262"/>
              <a:gd name="connsiteX2" fmla="*/ 247009 w 518120"/>
              <a:gd name="connsiteY2" fmla="*/ 85928 h 235262"/>
              <a:gd name="connsiteX3" fmla="*/ 0 w 518120"/>
              <a:gd name="connsiteY3" fmla="*/ 235262 h 235262"/>
              <a:gd name="connsiteX0" fmla="*/ 527203 w 527203"/>
              <a:gd name="connsiteY0" fmla="*/ 57952 h 235262"/>
              <a:gd name="connsiteX1" fmla="*/ 295697 w 527203"/>
              <a:gd name="connsiteY1" fmla="*/ 0 h 235262"/>
              <a:gd name="connsiteX2" fmla="*/ 247009 w 527203"/>
              <a:gd name="connsiteY2" fmla="*/ 85928 h 235262"/>
              <a:gd name="connsiteX3" fmla="*/ 0 w 527203"/>
              <a:gd name="connsiteY3" fmla="*/ 235262 h 235262"/>
              <a:gd name="connsiteX0" fmla="*/ 567714 w 567714"/>
              <a:gd name="connsiteY0" fmla="*/ 57952 h 131090"/>
              <a:gd name="connsiteX1" fmla="*/ 336208 w 567714"/>
              <a:gd name="connsiteY1" fmla="*/ 0 h 131090"/>
              <a:gd name="connsiteX2" fmla="*/ 287520 w 567714"/>
              <a:gd name="connsiteY2" fmla="*/ 85928 h 131090"/>
              <a:gd name="connsiteX3" fmla="*/ 0 w 567714"/>
              <a:gd name="connsiteY3" fmla="*/ 131090 h 131090"/>
              <a:gd name="connsiteX0" fmla="*/ 567714 w 567714"/>
              <a:gd name="connsiteY0" fmla="*/ 81983 h 155121"/>
              <a:gd name="connsiteX1" fmla="*/ 336208 w 567714"/>
              <a:gd name="connsiteY1" fmla="*/ 24031 h 155121"/>
              <a:gd name="connsiteX2" fmla="*/ 247009 w 567714"/>
              <a:gd name="connsiteY2" fmla="*/ 0 h 155121"/>
              <a:gd name="connsiteX3" fmla="*/ 0 w 567714"/>
              <a:gd name="connsiteY3" fmla="*/ 155121 h 155121"/>
              <a:gd name="connsiteX0" fmla="*/ 567714 w 567714"/>
              <a:gd name="connsiteY0" fmla="*/ 179486 h 252624"/>
              <a:gd name="connsiteX1" fmla="*/ 301484 w 567714"/>
              <a:gd name="connsiteY1" fmla="*/ 0 h 252624"/>
              <a:gd name="connsiteX2" fmla="*/ 247009 w 567714"/>
              <a:gd name="connsiteY2" fmla="*/ 97503 h 252624"/>
              <a:gd name="connsiteX3" fmla="*/ 0 w 567714"/>
              <a:gd name="connsiteY3" fmla="*/ 252624 h 252624"/>
              <a:gd name="connsiteX0" fmla="*/ 561927 w 561927"/>
              <a:gd name="connsiteY0" fmla="*/ 75314 h 252624"/>
              <a:gd name="connsiteX1" fmla="*/ 301484 w 561927"/>
              <a:gd name="connsiteY1" fmla="*/ 0 h 252624"/>
              <a:gd name="connsiteX2" fmla="*/ 247009 w 561927"/>
              <a:gd name="connsiteY2" fmla="*/ 97503 h 252624"/>
              <a:gd name="connsiteX3" fmla="*/ 0 w 561927"/>
              <a:gd name="connsiteY3" fmla="*/ 252624 h 25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27" h="252624">
                <a:moveTo>
                  <a:pt x="561927" y="75314"/>
                </a:moveTo>
                <a:lnTo>
                  <a:pt x="301484" y="0"/>
                </a:lnTo>
                <a:lnTo>
                  <a:pt x="247009" y="97503"/>
                </a:lnTo>
                <a:cubicBezTo>
                  <a:pt x="158617" y="146271"/>
                  <a:pt x="88392" y="203856"/>
                  <a:pt x="0" y="252624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4FDDE3D-116B-3B29-F5BC-E656A9873FD4}"/>
              </a:ext>
            </a:extLst>
          </p:cNvPr>
          <p:cNvSpPr/>
          <p:nvPr/>
        </p:nvSpPr>
        <p:spPr>
          <a:xfrm>
            <a:off x="5942003" y="6330001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WW18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4FBBAFD-0A1A-E6A0-BF52-C70E3471B13B}"/>
              </a:ext>
            </a:extLst>
          </p:cNvPr>
          <p:cNvSpPr txBox="1"/>
          <p:nvPr/>
        </p:nvSpPr>
        <p:spPr>
          <a:xfrm>
            <a:off x="6883631" y="3764336"/>
            <a:ext cx="559108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D35E525-57C1-B45A-2A32-4329855B4870}"/>
              </a:ext>
            </a:extLst>
          </p:cNvPr>
          <p:cNvSpPr txBox="1"/>
          <p:nvPr/>
        </p:nvSpPr>
        <p:spPr>
          <a:xfrm>
            <a:off x="7488294" y="1870344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WW13</a:t>
            </a:r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0CE01A35-A268-FE3A-7EA8-7D5064F8DE32}"/>
              </a:ext>
            </a:extLst>
          </p:cNvPr>
          <p:cNvSpPr/>
          <p:nvPr/>
        </p:nvSpPr>
        <p:spPr>
          <a:xfrm>
            <a:off x="8150481" y="1001535"/>
            <a:ext cx="233562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F9529043-9B93-B4A3-8174-250B54DDBDE3}"/>
              </a:ext>
            </a:extLst>
          </p:cNvPr>
          <p:cNvSpPr/>
          <p:nvPr/>
        </p:nvSpPr>
        <p:spPr>
          <a:xfrm>
            <a:off x="10026287" y="2461119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1BABBDA5-204D-8A9B-4125-E14E371840DD}"/>
              </a:ext>
            </a:extLst>
          </p:cNvPr>
          <p:cNvSpPr/>
          <p:nvPr/>
        </p:nvSpPr>
        <p:spPr>
          <a:xfrm>
            <a:off x="11462428" y="1883593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47D6F3B8-4BC1-5879-AF9A-D7AD8CEEA357}"/>
              </a:ext>
            </a:extLst>
          </p:cNvPr>
          <p:cNvSpPr/>
          <p:nvPr/>
        </p:nvSpPr>
        <p:spPr>
          <a:xfrm>
            <a:off x="11204852" y="2941064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FAEC4F1-2164-E738-6C38-A723B10575B7}"/>
              </a:ext>
            </a:extLst>
          </p:cNvPr>
          <p:cNvSpPr/>
          <p:nvPr/>
        </p:nvSpPr>
        <p:spPr>
          <a:xfrm>
            <a:off x="8311803" y="2901153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8A0F00F5-41D3-4E25-A8A0-BFDC38050387}"/>
              </a:ext>
            </a:extLst>
          </p:cNvPr>
          <p:cNvSpPr/>
          <p:nvPr/>
        </p:nvSpPr>
        <p:spPr>
          <a:xfrm>
            <a:off x="6766484" y="2867511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978B95B7-4DC4-4815-3581-7997F5B157E8}"/>
              </a:ext>
            </a:extLst>
          </p:cNvPr>
          <p:cNvSpPr/>
          <p:nvPr/>
        </p:nvSpPr>
        <p:spPr>
          <a:xfrm>
            <a:off x="6333831" y="1883593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AB6C1112-9846-BFB6-95EC-D9B25AB06267}"/>
              </a:ext>
            </a:extLst>
          </p:cNvPr>
          <p:cNvSpPr/>
          <p:nvPr/>
        </p:nvSpPr>
        <p:spPr>
          <a:xfrm>
            <a:off x="7726619" y="177808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26D4FB3C-A2E3-5488-3196-04977C110FD0}"/>
              </a:ext>
            </a:extLst>
          </p:cNvPr>
          <p:cNvSpPr/>
          <p:nvPr/>
        </p:nvSpPr>
        <p:spPr>
          <a:xfrm>
            <a:off x="8802734" y="1814281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CB99644-F976-915D-EAF3-DF008D091FED}"/>
              </a:ext>
            </a:extLst>
          </p:cNvPr>
          <p:cNvSpPr/>
          <p:nvPr/>
        </p:nvSpPr>
        <p:spPr>
          <a:xfrm>
            <a:off x="8277772" y="1581796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FF4F979-3A13-A179-7813-9573275DDA2F}"/>
              </a:ext>
            </a:extLst>
          </p:cNvPr>
          <p:cNvSpPr/>
          <p:nvPr/>
        </p:nvSpPr>
        <p:spPr>
          <a:xfrm>
            <a:off x="8811702" y="1833194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4FDE6AB-56C6-5802-E7AB-41A174138380}"/>
              </a:ext>
            </a:extLst>
          </p:cNvPr>
          <p:cNvSpPr/>
          <p:nvPr/>
        </p:nvSpPr>
        <p:spPr>
          <a:xfrm>
            <a:off x="6336664" y="1909322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EF15B23-52D3-E448-58C2-DFBB3D27459D}"/>
              </a:ext>
            </a:extLst>
          </p:cNvPr>
          <p:cNvSpPr/>
          <p:nvPr/>
        </p:nvSpPr>
        <p:spPr>
          <a:xfrm>
            <a:off x="8309692" y="2909723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B2EC161-B562-361F-78B2-1336F493FF1E}"/>
              </a:ext>
            </a:extLst>
          </p:cNvPr>
          <p:cNvSpPr/>
          <p:nvPr/>
        </p:nvSpPr>
        <p:spPr>
          <a:xfrm>
            <a:off x="8279619" y="1597866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2D7CF13-4B6D-8729-E0CC-ED496058F039}"/>
              </a:ext>
            </a:extLst>
          </p:cNvPr>
          <p:cNvSpPr/>
          <p:nvPr/>
        </p:nvSpPr>
        <p:spPr>
          <a:xfrm>
            <a:off x="6769051" y="2873858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3CE444F-7143-8126-CC99-D358422C205C}"/>
              </a:ext>
            </a:extLst>
          </p:cNvPr>
          <p:cNvSpPr/>
          <p:nvPr/>
        </p:nvSpPr>
        <p:spPr>
          <a:xfrm>
            <a:off x="7805908" y="2539603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C0BE3E-65A4-C4D6-1241-90139ADAD361}"/>
              </a:ext>
            </a:extLst>
          </p:cNvPr>
          <p:cNvSpPr txBox="1"/>
          <p:nvPr/>
        </p:nvSpPr>
        <p:spPr>
          <a:xfrm>
            <a:off x="6595603" y="290015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38D04-1DD3-E3E9-07A8-66543100CEAF}"/>
              </a:ext>
            </a:extLst>
          </p:cNvPr>
          <p:cNvSpPr txBox="1"/>
          <p:nvPr/>
        </p:nvSpPr>
        <p:spPr>
          <a:xfrm>
            <a:off x="7599591" y="256410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97E78-218C-0C47-9EA6-CA04A0D927BD}"/>
              </a:ext>
            </a:extLst>
          </p:cNvPr>
          <p:cNvSpPr txBox="1"/>
          <p:nvPr/>
        </p:nvSpPr>
        <p:spPr>
          <a:xfrm>
            <a:off x="8080619" y="162602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F0F12-BDFF-9204-2BAD-74128287E337}"/>
              </a:ext>
            </a:extLst>
          </p:cNvPr>
          <p:cNvSpPr txBox="1"/>
          <p:nvPr/>
        </p:nvSpPr>
        <p:spPr>
          <a:xfrm>
            <a:off x="8748411" y="1865877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6D21D-2644-1D43-95EB-49AD2808A5C7}"/>
              </a:ext>
            </a:extLst>
          </p:cNvPr>
          <p:cNvSpPr txBox="1"/>
          <p:nvPr/>
        </p:nvSpPr>
        <p:spPr>
          <a:xfrm>
            <a:off x="11023029" y="2997087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82EDE-28AC-6BE6-0529-7D9679A738B9}"/>
              </a:ext>
            </a:extLst>
          </p:cNvPr>
          <p:cNvSpPr txBox="1"/>
          <p:nvPr/>
        </p:nvSpPr>
        <p:spPr>
          <a:xfrm>
            <a:off x="6046102" y="208905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7DC98-C27E-EF4D-4234-0A6DBC0D272D}"/>
              </a:ext>
            </a:extLst>
          </p:cNvPr>
          <p:cNvSpPr txBox="1"/>
          <p:nvPr/>
        </p:nvSpPr>
        <p:spPr>
          <a:xfrm>
            <a:off x="9867384" y="272869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3C0F2-AA47-9C76-045E-9D17933D86D2}"/>
              </a:ext>
            </a:extLst>
          </p:cNvPr>
          <p:cNvSpPr txBox="1"/>
          <p:nvPr/>
        </p:nvSpPr>
        <p:spPr>
          <a:xfrm>
            <a:off x="11329649" y="1919618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2ED4C9-1322-9E33-DED6-54D090D12E3D}"/>
              </a:ext>
            </a:extLst>
          </p:cNvPr>
          <p:cNvSpPr txBox="1"/>
          <p:nvPr/>
        </p:nvSpPr>
        <p:spPr>
          <a:xfrm>
            <a:off x="7801897" y="1248148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1B8352-AA50-089C-8117-AE6456855EEE}"/>
              </a:ext>
            </a:extLst>
          </p:cNvPr>
          <p:cNvCxnSpPr>
            <a:cxnSpLocks/>
            <a:endCxn id="119" idx="2"/>
          </p:cNvCxnSpPr>
          <p:nvPr/>
        </p:nvCxnSpPr>
        <p:spPr>
          <a:xfrm>
            <a:off x="8996075" y="2193356"/>
            <a:ext cx="121627" cy="483548"/>
          </a:xfrm>
          <a:prstGeom prst="line">
            <a:avLst/>
          </a:prstGeom>
          <a:ln w="28575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7BACDC-1126-D03A-4897-DA8C2C1D2812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10283863" y="2630799"/>
            <a:ext cx="1204168" cy="411166"/>
          </a:xfrm>
          <a:prstGeom prst="line">
            <a:avLst/>
          </a:prstGeom>
          <a:ln w="254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C18C391-C02B-FDE1-500B-100D45E40799}"/>
              </a:ext>
            </a:extLst>
          </p:cNvPr>
          <p:cNvSpPr/>
          <p:nvPr/>
        </p:nvSpPr>
        <p:spPr>
          <a:xfrm>
            <a:off x="6089439" y="2919633"/>
            <a:ext cx="237541" cy="2446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AE02FD4-C31A-2425-48A2-9BE85AD2FF71}"/>
              </a:ext>
            </a:extLst>
          </p:cNvPr>
          <p:cNvSpPr/>
          <p:nvPr/>
        </p:nvSpPr>
        <p:spPr>
          <a:xfrm>
            <a:off x="6117547" y="3003888"/>
            <a:ext cx="161916" cy="16684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13404-0610-BAE8-FA3D-4786D4828DA9}"/>
              </a:ext>
            </a:extLst>
          </p:cNvPr>
          <p:cNvSpPr txBox="1"/>
          <p:nvPr/>
        </p:nvSpPr>
        <p:spPr>
          <a:xfrm>
            <a:off x="7322461" y="4013296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43C5C6-C35C-387B-CE29-621A78CC7A2E}"/>
              </a:ext>
            </a:extLst>
          </p:cNvPr>
          <p:cNvSpPr txBox="1"/>
          <p:nvPr/>
        </p:nvSpPr>
        <p:spPr>
          <a:xfrm>
            <a:off x="7570287" y="41505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F51AE-3B67-C526-5CC5-B642DCC9A47E}"/>
              </a:ext>
            </a:extLst>
          </p:cNvPr>
          <p:cNvSpPr txBox="1"/>
          <p:nvPr/>
        </p:nvSpPr>
        <p:spPr>
          <a:xfrm>
            <a:off x="5856110" y="314323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D2A3D-098F-1959-2495-D36B426A71E7}"/>
              </a:ext>
            </a:extLst>
          </p:cNvPr>
          <p:cNvSpPr txBox="1"/>
          <p:nvPr/>
        </p:nvSpPr>
        <p:spPr>
          <a:xfrm>
            <a:off x="8142533" y="2951640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451E39-8A7B-2E05-0D2D-300D9E8B6402}"/>
              </a:ext>
            </a:extLst>
          </p:cNvPr>
          <p:cNvCxnSpPr/>
          <p:nvPr/>
        </p:nvCxnSpPr>
        <p:spPr>
          <a:xfrm>
            <a:off x="8779323" y="404044"/>
            <a:ext cx="0" cy="4469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94417D9-4E29-D438-B7F6-D60C3D714A74}"/>
              </a:ext>
            </a:extLst>
          </p:cNvPr>
          <p:cNvSpPr txBox="1"/>
          <p:nvPr/>
        </p:nvSpPr>
        <p:spPr>
          <a:xfrm>
            <a:off x="9725464" y="636177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East Drainage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13B5D1-745C-9A72-046A-8C2CC1D3D84A}"/>
              </a:ext>
            </a:extLst>
          </p:cNvPr>
          <p:cNvSpPr txBox="1"/>
          <p:nvPr/>
        </p:nvSpPr>
        <p:spPr>
          <a:xfrm>
            <a:off x="5883559" y="574819"/>
            <a:ext cx="157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West Drainage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DD2903-4C13-93E3-A2A9-21A0CD3A483C}"/>
              </a:ext>
            </a:extLst>
          </p:cNvPr>
          <p:cNvCxnSpPr>
            <a:cxnSpLocks/>
            <a:endCxn id="131" idx="0"/>
          </p:cNvCxnSpPr>
          <p:nvPr/>
        </p:nvCxnSpPr>
        <p:spPr>
          <a:xfrm>
            <a:off x="8077081" y="630963"/>
            <a:ext cx="190181" cy="370572"/>
          </a:xfrm>
          <a:prstGeom prst="line">
            <a:avLst/>
          </a:prstGeom>
          <a:ln w="317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C28890-538A-7BF0-2C6B-06DD2C29BFD6}"/>
              </a:ext>
            </a:extLst>
          </p:cNvPr>
          <p:cNvGrpSpPr/>
          <p:nvPr/>
        </p:nvGrpSpPr>
        <p:grpSpPr>
          <a:xfrm>
            <a:off x="11140701" y="6173223"/>
            <a:ext cx="188948" cy="448389"/>
            <a:chOff x="8477799" y="5888261"/>
            <a:chExt cx="326582" cy="855089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DC862E1-26D9-485D-89C3-7A35B3F3344A}"/>
                </a:ext>
              </a:extLst>
            </p:cNvPr>
            <p:cNvSpPr/>
            <p:nvPr/>
          </p:nvSpPr>
          <p:spPr>
            <a:xfrm flipV="1">
              <a:off x="8494390" y="5981155"/>
              <a:ext cx="309991" cy="133291"/>
            </a:xfrm>
            <a:custGeom>
              <a:avLst/>
              <a:gdLst>
                <a:gd name="connsiteX0" fmla="*/ 0 w 760164"/>
                <a:gd name="connsiteY0" fmla="*/ 0 h 0"/>
                <a:gd name="connsiteX1" fmla="*/ 760164 w 7601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0164">
                  <a:moveTo>
                    <a:pt x="0" y="0"/>
                  </a:moveTo>
                  <a:lnTo>
                    <a:pt x="760164" y="0"/>
                  </a:lnTo>
                </a:path>
              </a:pathLst>
            </a:custGeom>
            <a:noFill/>
            <a:ln w="317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20F1A9D-D28F-A690-F435-DDF3C0B25C5F}"/>
                </a:ext>
              </a:extLst>
            </p:cNvPr>
            <p:cNvSpPr/>
            <p:nvPr/>
          </p:nvSpPr>
          <p:spPr>
            <a:xfrm>
              <a:off x="8618693" y="6285122"/>
              <a:ext cx="158901" cy="154823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006115FE-19F8-B42A-E364-5DCC4AC946F0}"/>
                </a:ext>
              </a:extLst>
            </p:cNvPr>
            <p:cNvSpPr/>
            <p:nvPr/>
          </p:nvSpPr>
          <p:spPr>
            <a:xfrm>
              <a:off x="8618692" y="6588527"/>
              <a:ext cx="158901" cy="154823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7236B3E-F984-8E57-7614-E6144A92A4E7}"/>
                </a:ext>
              </a:extLst>
            </p:cNvPr>
            <p:cNvSpPr/>
            <p:nvPr/>
          </p:nvSpPr>
          <p:spPr>
            <a:xfrm>
              <a:off x="8618692" y="6435489"/>
              <a:ext cx="158901" cy="154823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E3173E-A658-0B07-3ED5-1BC316ED1E85}"/>
                </a:ext>
              </a:extLst>
            </p:cNvPr>
            <p:cNvCxnSpPr/>
            <p:nvPr/>
          </p:nvCxnSpPr>
          <p:spPr>
            <a:xfrm>
              <a:off x="8477799" y="5888261"/>
              <a:ext cx="307447" cy="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31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99038</TotalTime>
  <Words>344</Words>
  <Application>Microsoft Office PowerPoint</Application>
  <PresentationFormat>Widescreen</PresentationFormat>
  <Paragraphs>80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10/13/2025 System Status    </vt:lpstr>
      <vt:lpstr>Surface Water Control   </vt:lpstr>
      <vt:lpstr>Surface Water Control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238</cp:revision>
  <cp:lastPrinted>2025-03-30T16:13:00Z</cp:lastPrinted>
  <dcterms:created xsi:type="dcterms:W3CDTF">2021-09-08T16:58:12Z</dcterms:created>
  <dcterms:modified xsi:type="dcterms:W3CDTF">2025-10-17T00:42:43Z</dcterms:modified>
</cp:coreProperties>
</file>