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6" r:id="rId2"/>
    <p:sldId id="29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158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6.6.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746613967657505E-2"/>
          <c:y val="2.2182656330882469E-2"/>
          <c:w val="0.91712033932931392"/>
          <c:h val="0.71312141964095488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GPD'!$B$3:$B$4</c:f>
              <c:strCache>
                <c:ptCount val="2"/>
                <c:pt idx="0">
                  <c:v>Narcissa/Gingerroot</c:v>
                </c:pt>
                <c:pt idx="1">
                  <c:v>1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GPD'!$B$31:$B$36</c:f>
              <c:numCache>
                <c:formatCode>#,##0_);[Red]\(#,##0\)</c:formatCode>
                <c:ptCount val="6"/>
                <c:pt idx="0">
                  <c:v>0</c:v>
                </c:pt>
                <c:pt idx="1">
                  <c:v>15901.428571428571</c:v>
                </c:pt>
                <c:pt idx="2">
                  <c:v>48685.714285714283</c:v>
                </c:pt>
                <c:pt idx="3">
                  <c:v>13808.571428571429</c:v>
                </c:pt>
                <c:pt idx="4">
                  <c:v>520</c:v>
                </c:pt>
                <c:pt idx="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54-4D4B-B982-B7D7B1F0D190}"/>
            </c:ext>
          </c:extLst>
        </c:ser>
        <c:ser>
          <c:idx val="1"/>
          <c:order val="1"/>
          <c:tx>
            <c:strRef>
              <c:f>'Data Summary GPD'!$C$3:$C$4</c:f>
              <c:strCache>
                <c:ptCount val="2"/>
                <c:pt idx="0">
                  <c:v>lower Narcissa</c:v>
                </c:pt>
                <c:pt idx="1">
                  <c:v>2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GPD'!$C$5:$C$122</c:f>
              <c:numCache>
                <c:formatCode>#,##0_);[Red]\(#,##0\)</c:formatCode>
                <c:ptCount val="118"/>
                <c:pt idx="0">
                  <c:v>14900</c:v>
                </c:pt>
                <c:pt idx="1">
                  <c:v>11818.571428571429</c:v>
                </c:pt>
                <c:pt idx="2">
                  <c:v>11457.142857142857</c:v>
                </c:pt>
                <c:pt idx="3">
                  <c:v>10965.714285714286</c:v>
                </c:pt>
                <c:pt idx="4">
                  <c:v>10400</c:v>
                </c:pt>
                <c:pt idx="5">
                  <c:v>9991.4285714285706</c:v>
                </c:pt>
                <c:pt idx="6">
                  <c:v>9000</c:v>
                </c:pt>
                <c:pt idx="7">
                  <c:v>8191.4285714285716</c:v>
                </c:pt>
                <c:pt idx="8">
                  <c:v>7592.8571428571431</c:v>
                </c:pt>
                <c:pt idx="9">
                  <c:v>7320</c:v>
                </c:pt>
                <c:pt idx="10">
                  <c:v>8632.8571428571431</c:v>
                </c:pt>
                <c:pt idx="11">
                  <c:v>7825.7142857142853</c:v>
                </c:pt>
                <c:pt idx="12">
                  <c:v>7648.5714285714284</c:v>
                </c:pt>
                <c:pt idx="13">
                  <c:v>7540</c:v>
                </c:pt>
                <c:pt idx="14">
                  <c:v>7498.5714285714284</c:v>
                </c:pt>
                <c:pt idx="15">
                  <c:v>7278.5714285714284</c:v>
                </c:pt>
                <c:pt idx="16">
                  <c:v>8877.4285714285706</c:v>
                </c:pt>
                <c:pt idx="17">
                  <c:v>11818.571428571429</c:v>
                </c:pt>
                <c:pt idx="18">
                  <c:v>11457.142857142857</c:v>
                </c:pt>
                <c:pt idx="19">
                  <c:v>10965.714285714286</c:v>
                </c:pt>
                <c:pt idx="20">
                  <c:v>10400</c:v>
                </c:pt>
                <c:pt idx="21">
                  <c:v>9991.4285714285706</c:v>
                </c:pt>
                <c:pt idx="22">
                  <c:v>9000</c:v>
                </c:pt>
                <c:pt idx="23">
                  <c:v>8191.4285714285716</c:v>
                </c:pt>
                <c:pt idx="24">
                  <c:v>7592.8571428571431</c:v>
                </c:pt>
                <c:pt idx="25">
                  <c:v>7320</c:v>
                </c:pt>
                <c:pt idx="26">
                  <c:v>8632.8571428571431</c:v>
                </c:pt>
                <c:pt idx="27">
                  <c:v>7825.7142857142853</c:v>
                </c:pt>
                <c:pt idx="28">
                  <c:v>7648.5714285714284</c:v>
                </c:pt>
                <c:pt idx="29">
                  <c:v>7540</c:v>
                </c:pt>
                <c:pt idx="30">
                  <c:v>7498.5714285714284</c:v>
                </c:pt>
                <c:pt idx="31">
                  <c:v>7278.5714285714284</c:v>
                </c:pt>
                <c:pt idx="32">
                  <c:v>7187.1428571428569</c:v>
                </c:pt>
                <c:pt idx="33">
                  <c:v>7134.2857142857147</c:v>
                </c:pt>
                <c:pt idx="34">
                  <c:v>7053.333333333333</c:v>
                </c:pt>
                <c:pt idx="35">
                  <c:v>7233.75</c:v>
                </c:pt>
                <c:pt idx="36">
                  <c:v>7131.4285714285716</c:v>
                </c:pt>
                <c:pt idx="37">
                  <c:v>6881.4285714285716</c:v>
                </c:pt>
                <c:pt idx="38">
                  <c:v>6595.7142857142853</c:v>
                </c:pt>
                <c:pt idx="39">
                  <c:v>6395.7142857142853</c:v>
                </c:pt>
                <c:pt idx="40">
                  <c:v>6192.8571428571431</c:v>
                </c:pt>
                <c:pt idx="41">
                  <c:v>5994.2857142857147</c:v>
                </c:pt>
                <c:pt idx="42">
                  <c:v>5802.8571428571431</c:v>
                </c:pt>
                <c:pt idx="43">
                  <c:v>5598.5714285714284</c:v>
                </c:pt>
                <c:pt idx="44">
                  <c:v>4378.5714285714284</c:v>
                </c:pt>
                <c:pt idx="45">
                  <c:v>7538.5714285714284</c:v>
                </c:pt>
                <c:pt idx="46">
                  <c:v>4194.2857142857147</c:v>
                </c:pt>
                <c:pt idx="47">
                  <c:v>5108.5714285714284</c:v>
                </c:pt>
                <c:pt idx="48">
                  <c:v>5004.2857142857147</c:v>
                </c:pt>
                <c:pt idx="49">
                  <c:v>5014.2857142857147</c:v>
                </c:pt>
                <c:pt idx="50">
                  <c:v>4355</c:v>
                </c:pt>
                <c:pt idx="51">
                  <c:v>5526.666666666667</c:v>
                </c:pt>
                <c:pt idx="52">
                  <c:v>5100</c:v>
                </c:pt>
                <c:pt idx="53">
                  <c:v>5948.5714285714284</c:v>
                </c:pt>
                <c:pt idx="54">
                  <c:v>5131.9047619047615</c:v>
                </c:pt>
                <c:pt idx="55">
                  <c:v>5014.2857142857147</c:v>
                </c:pt>
                <c:pt idx="56">
                  <c:v>4355</c:v>
                </c:pt>
                <c:pt idx="57">
                  <c:v>5526.666666666667</c:v>
                </c:pt>
                <c:pt idx="58">
                  <c:v>5100</c:v>
                </c:pt>
                <c:pt idx="59">
                  <c:v>5948.5714285714284</c:v>
                </c:pt>
                <c:pt idx="60">
                  <c:v>2051.4285714285716</c:v>
                </c:pt>
                <c:pt idx="61">
                  <c:v>4944.2857142857147</c:v>
                </c:pt>
                <c:pt idx="62">
                  <c:v>4351.4285714285716</c:v>
                </c:pt>
                <c:pt idx="63">
                  <c:v>4140</c:v>
                </c:pt>
                <c:pt idx="64">
                  <c:v>3998.5714285714284</c:v>
                </c:pt>
                <c:pt idx="65">
                  <c:v>4207.1428571428569</c:v>
                </c:pt>
                <c:pt idx="66">
                  <c:v>4230</c:v>
                </c:pt>
                <c:pt idx="67">
                  <c:v>4600</c:v>
                </c:pt>
                <c:pt idx="68">
                  <c:v>4925.7142857142853</c:v>
                </c:pt>
                <c:pt idx="69">
                  <c:v>5088.5714285714284</c:v>
                </c:pt>
                <c:pt idx="70">
                  <c:v>5807.1428571428569</c:v>
                </c:pt>
                <c:pt idx="71">
                  <c:v>5622.8571428571431</c:v>
                </c:pt>
                <c:pt idx="72">
                  <c:v>5520</c:v>
                </c:pt>
                <c:pt idx="73">
                  <c:v>5200</c:v>
                </c:pt>
                <c:pt idx="74">
                  <c:v>3604.2857142857142</c:v>
                </c:pt>
                <c:pt idx="75">
                  <c:v>6782.8571428571431</c:v>
                </c:pt>
                <c:pt idx="76">
                  <c:v>5051.4285714285716</c:v>
                </c:pt>
                <c:pt idx="77">
                  <c:v>5032.8571428571431</c:v>
                </c:pt>
                <c:pt idx="78">
                  <c:v>5172.8571428571431</c:v>
                </c:pt>
                <c:pt idx="79">
                  <c:v>4982.8571428571431</c:v>
                </c:pt>
                <c:pt idx="80">
                  <c:v>4785.7142857142853</c:v>
                </c:pt>
                <c:pt idx="81">
                  <c:v>798.57142857142856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8484.2857142857138</c:v>
                </c:pt>
                <c:pt idx="87">
                  <c:v>0.2857142857142857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18916.857142857141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3179</c:v>
                </c:pt>
                <c:pt idx="104">
                  <c:v>1478</c:v>
                </c:pt>
                <c:pt idx="105">
                  <c:v>1140.5</c:v>
                </c:pt>
                <c:pt idx="106">
                  <c:v>1347.1428571428571</c:v>
                </c:pt>
                <c:pt idx="107">
                  <c:v>1860.1666666666667</c:v>
                </c:pt>
                <c:pt idx="108">
                  <c:v>1429.8571428571429</c:v>
                </c:pt>
                <c:pt idx="109">
                  <c:v>3705.7142857142858</c:v>
                </c:pt>
                <c:pt idx="110">
                  <c:v>2240.5714285714284</c:v>
                </c:pt>
                <c:pt idx="111">
                  <c:v>2394.8571428571427</c:v>
                </c:pt>
                <c:pt idx="112">
                  <c:v>2471.7142857142858</c:v>
                </c:pt>
                <c:pt idx="113">
                  <c:v>2451</c:v>
                </c:pt>
                <c:pt idx="114">
                  <c:v>2823.1111111111113</c:v>
                </c:pt>
                <c:pt idx="115">
                  <c:v>2973.6666666666665</c:v>
                </c:pt>
                <c:pt idx="116">
                  <c:v>3144.5</c:v>
                </c:pt>
                <c:pt idx="117">
                  <c:v>2533.5714285714284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54-4D4B-B982-B7D7B1F0D190}"/>
            </c:ext>
          </c:extLst>
        </c:ser>
        <c:ser>
          <c:idx val="2"/>
          <c:order val="2"/>
          <c:tx>
            <c:strRef>
              <c:f>'Data Summary GPD'!$D$3:$D$4</c:f>
              <c:strCache>
                <c:ptCount val="2"/>
                <c:pt idx="0">
                  <c:v>Mid Figtree</c:v>
                </c:pt>
                <c:pt idx="1">
                  <c:v>3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GPD'!$D$36:$D$122</c:f>
              <c:numCache>
                <c:formatCode>#,##0_);[Red]\(#,##0\)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11808</c:v>
                </c:pt>
                <c:pt idx="6">
                  <c:v>10971.428571428571</c:v>
                </c:pt>
                <c:pt idx="7">
                  <c:v>10610</c:v>
                </c:pt>
                <c:pt idx="8">
                  <c:v>10384.285714285714</c:v>
                </c:pt>
                <c:pt idx="9">
                  <c:v>9087.1428571428569</c:v>
                </c:pt>
                <c:pt idx="10">
                  <c:v>8461.4285714285706</c:v>
                </c:pt>
                <c:pt idx="11">
                  <c:v>8711.4285714285706</c:v>
                </c:pt>
                <c:pt idx="12">
                  <c:v>8635.7142857142862</c:v>
                </c:pt>
                <c:pt idx="13">
                  <c:v>9214.2857142857138</c:v>
                </c:pt>
                <c:pt idx="14">
                  <c:v>9895.7142857142862</c:v>
                </c:pt>
                <c:pt idx="15">
                  <c:v>7737.1428571428569</c:v>
                </c:pt>
                <c:pt idx="16">
                  <c:v>9602.1428571428569</c:v>
                </c:pt>
                <c:pt idx="17">
                  <c:v>10057.142857142857</c:v>
                </c:pt>
                <c:pt idx="18">
                  <c:v>8330.7142857142862</c:v>
                </c:pt>
                <c:pt idx="19">
                  <c:v>6215</c:v>
                </c:pt>
                <c:pt idx="20">
                  <c:v>7851.666666666667</c:v>
                </c:pt>
                <c:pt idx="21">
                  <c:v>5637.1428571428569</c:v>
                </c:pt>
                <c:pt idx="22">
                  <c:v>5240</c:v>
                </c:pt>
                <c:pt idx="23">
                  <c:v>6895.2380952380954</c:v>
                </c:pt>
                <c:pt idx="24">
                  <c:v>8330.7142857142862</c:v>
                </c:pt>
                <c:pt idx="25">
                  <c:v>6215</c:v>
                </c:pt>
                <c:pt idx="26">
                  <c:v>7851.666666666667</c:v>
                </c:pt>
                <c:pt idx="27">
                  <c:v>5637.1428571428569</c:v>
                </c:pt>
                <c:pt idx="28">
                  <c:v>5240</c:v>
                </c:pt>
                <c:pt idx="29">
                  <c:v>3187.1428571428573</c:v>
                </c:pt>
                <c:pt idx="30">
                  <c:v>3845.7142857142858</c:v>
                </c:pt>
                <c:pt idx="31">
                  <c:v>1562.8571428571429</c:v>
                </c:pt>
                <c:pt idx="32">
                  <c:v>0</c:v>
                </c:pt>
                <c:pt idx="33">
                  <c:v>0</c:v>
                </c:pt>
                <c:pt idx="34">
                  <c:v>4302.8571428571431</c:v>
                </c:pt>
                <c:pt idx="35">
                  <c:v>3798.5714285714284</c:v>
                </c:pt>
                <c:pt idx="36">
                  <c:v>1677.1428571428571</c:v>
                </c:pt>
                <c:pt idx="37">
                  <c:v>4504.2857142857147</c:v>
                </c:pt>
                <c:pt idx="38">
                  <c:v>3108.5714285714284</c:v>
                </c:pt>
                <c:pt idx="39">
                  <c:v>2595.7142857142858</c:v>
                </c:pt>
                <c:pt idx="40">
                  <c:v>1440</c:v>
                </c:pt>
                <c:pt idx="41">
                  <c:v>302.85714285714283</c:v>
                </c:pt>
                <c:pt idx="42">
                  <c:v>524.28571428571433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25302.857142857141</c:v>
                </c:pt>
                <c:pt idx="48">
                  <c:v>12975.714285714286</c:v>
                </c:pt>
                <c:pt idx="49">
                  <c:v>17365.714285714286</c:v>
                </c:pt>
                <c:pt idx="50">
                  <c:v>15490.857142857143</c:v>
                </c:pt>
                <c:pt idx="51">
                  <c:v>13510.571428571429</c:v>
                </c:pt>
                <c:pt idx="52">
                  <c:v>13934.285714285714</c:v>
                </c:pt>
                <c:pt idx="53">
                  <c:v>2825.7142857142858</c:v>
                </c:pt>
                <c:pt idx="54">
                  <c:v>9047.1428571428569</c:v>
                </c:pt>
                <c:pt idx="55">
                  <c:v>7562.8571428571431</c:v>
                </c:pt>
                <c:pt idx="56">
                  <c:v>5540</c:v>
                </c:pt>
                <c:pt idx="57">
                  <c:v>4968.5714285714284</c:v>
                </c:pt>
                <c:pt idx="58">
                  <c:v>4670</c:v>
                </c:pt>
                <c:pt idx="59">
                  <c:v>4215.5714285714284</c:v>
                </c:pt>
                <c:pt idx="60">
                  <c:v>2914.4285714285716</c:v>
                </c:pt>
                <c:pt idx="61">
                  <c:v>2710.8571428571427</c:v>
                </c:pt>
                <c:pt idx="62">
                  <c:v>2780.5714285714284</c:v>
                </c:pt>
                <c:pt idx="63">
                  <c:v>808.57142857142856</c:v>
                </c:pt>
                <c:pt idx="64">
                  <c:v>1681.4285714285713</c:v>
                </c:pt>
                <c:pt idx="65">
                  <c:v>1582.8571428571429</c:v>
                </c:pt>
                <c:pt idx="66">
                  <c:v>1557.1428571428571</c:v>
                </c:pt>
                <c:pt idx="67">
                  <c:v>1296.2857142857142</c:v>
                </c:pt>
                <c:pt idx="68">
                  <c:v>2038</c:v>
                </c:pt>
                <c:pt idx="69">
                  <c:v>2999.2857142857142</c:v>
                </c:pt>
                <c:pt idx="70">
                  <c:v>2148.4285714285716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514.28571428571433</c:v>
                </c:pt>
                <c:pt idx="76">
                  <c:v>20</c:v>
                </c:pt>
                <c:pt idx="77">
                  <c:v>-7.1428571428571432</c:v>
                </c:pt>
                <c:pt idx="78">
                  <c:v>0</c:v>
                </c:pt>
                <c:pt idx="79">
                  <c:v>0</c:v>
                </c:pt>
                <c:pt idx="80">
                  <c:v>11101.428571428571</c:v>
                </c:pt>
                <c:pt idx="81">
                  <c:v>15000</c:v>
                </c:pt>
                <c:pt idx="82">
                  <c:v>12994.285714285714</c:v>
                </c:pt>
                <c:pt idx="83">
                  <c:v>7892.2222222222226</c:v>
                </c:pt>
                <c:pt idx="84">
                  <c:v>11325</c:v>
                </c:pt>
                <c:pt idx="85">
                  <c:v>4141.666666666667</c:v>
                </c:pt>
                <c:pt idx="8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54-4D4B-B982-B7D7B1F0D190}"/>
            </c:ext>
          </c:extLst>
        </c:ser>
        <c:ser>
          <c:idx val="3"/>
          <c:order val="3"/>
          <c:tx>
            <c:strRef>
              <c:f>'Data Summary GPD'!$E$3:$E$4</c:f>
              <c:strCache>
                <c:ptCount val="2"/>
                <c:pt idx="0">
                  <c:v>Lower Figtree</c:v>
                </c:pt>
                <c:pt idx="1">
                  <c:v>4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GPD'!$E$36:$E$131</c:f>
              <c:numCache>
                <c:formatCode>#,##0_);[Red]\(#,##0\)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3881.5714285714284</c:v>
                </c:pt>
                <c:pt idx="48">
                  <c:v>3685.1428571428573</c:v>
                </c:pt>
                <c:pt idx="49">
                  <c:v>3147.5714285714284</c:v>
                </c:pt>
                <c:pt idx="50">
                  <c:v>14360.857142857143</c:v>
                </c:pt>
                <c:pt idx="51">
                  <c:v>14190.857142857143</c:v>
                </c:pt>
                <c:pt idx="52">
                  <c:v>28014.285714285714</c:v>
                </c:pt>
                <c:pt idx="53">
                  <c:v>16123.428571428571</c:v>
                </c:pt>
                <c:pt idx="54">
                  <c:v>17779.142857142859</c:v>
                </c:pt>
                <c:pt idx="55">
                  <c:v>9564.1428571428569</c:v>
                </c:pt>
                <c:pt idx="56">
                  <c:v>9314.7142857142862</c:v>
                </c:pt>
                <c:pt idx="57">
                  <c:v>5501</c:v>
                </c:pt>
                <c:pt idx="58">
                  <c:v>5817.5714285714284</c:v>
                </c:pt>
                <c:pt idx="59">
                  <c:v>5259.4285714285716</c:v>
                </c:pt>
                <c:pt idx="60">
                  <c:v>15014.285714285714</c:v>
                </c:pt>
                <c:pt idx="61">
                  <c:v>585.85714285714289</c:v>
                </c:pt>
                <c:pt idx="62">
                  <c:v>0</c:v>
                </c:pt>
                <c:pt idx="63">
                  <c:v>4484.4285714285716</c:v>
                </c:pt>
                <c:pt idx="64">
                  <c:v>4511.8571428571431</c:v>
                </c:pt>
                <c:pt idx="65">
                  <c:v>4257.7142857142853</c:v>
                </c:pt>
                <c:pt idx="66">
                  <c:v>4219</c:v>
                </c:pt>
                <c:pt idx="67">
                  <c:v>4300.5714285714284</c:v>
                </c:pt>
                <c:pt idx="68">
                  <c:v>3549.5714285714284</c:v>
                </c:pt>
                <c:pt idx="69">
                  <c:v>2843</c:v>
                </c:pt>
                <c:pt idx="70">
                  <c:v>3008.4285714285716</c:v>
                </c:pt>
                <c:pt idx="71">
                  <c:v>5555.5714285714284</c:v>
                </c:pt>
                <c:pt idx="72">
                  <c:v>1808.8571428571429</c:v>
                </c:pt>
                <c:pt idx="73">
                  <c:v>1762.1428571428571</c:v>
                </c:pt>
                <c:pt idx="74">
                  <c:v>3706.125</c:v>
                </c:pt>
                <c:pt idx="75">
                  <c:v>3000</c:v>
                </c:pt>
                <c:pt idx="76">
                  <c:v>2896.3333333333335</c:v>
                </c:pt>
                <c:pt idx="77">
                  <c:v>11283.571428571429</c:v>
                </c:pt>
                <c:pt idx="78">
                  <c:v>5115.5714285714284</c:v>
                </c:pt>
                <c:pt idx="79">
                  <c:v>1741.1428571428571</c:v>
                </c:pt>
                <c:pt idx="80">
                  <c:v>5606</c:v>
                </c:pt>
                <c:pt idx="81">
                  <c:v>4096.7142857142853</c:v>
                </c:pt>
                <c:pt idx="82">
                  <c:v>4261.5714285714284</c:v>
                </c:pt>
                <c:pt idx="83">
                  <c:v>5313.333333333333</c:v>
                </c:pt>
                <c:pt idx="84">
                  <c:v>4000.1666666666665</c:v>
                </c:pt>
                <c:pt idx="85">
                  <c:v>4711.333333333333</c:v>
                </c:pt>
                <c:pt idx="86">
                  <c:v>0</c:v>
                </c:pt>
                <c:pt idx="87">
                  <c:v>0</c:v>
                </c:pt>
                <c:pt idx="88">
                  <c:v>100.14285714285714</c:v>
                </c:pt>
                <c:pt idx="89">
                  <c:v>1344.2857142857142</c:v>
                </c:pt>
                <c:pt idx="90">
                  <c:v>3107.7142857142858</c:v>
                </c:pt>
                <c:pt idx="91">
                  <c:v>13881</c:v>
                </c:pt>
                <c:pt idx="92">
                  <c:v>3122.1428571428573</c:v>
                </c:pt>
                <c:pt idx="93">
                  <c:v>14000</c:v>
                </c:pt>
                <c:pt idx="94">
                  <c:v>14027.857142857143</c:v>
                </c:pt>
                <c:pt idx="95">
                  <c:v>8190.4285714285716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54-4D4B-B982-B7D7B1F0D190}"/>
            </c:ext>
          </c:extLst>
        </c:ser>
        <c:ser>
          <c:idx val="4"/>
          <c:order val="4"/>
          <c:tx>
            <c:strRef>
              <c:f>'Data Summary GPD'!$F$3:$F$4</c:f>
              <c:strCache>
                <c:ptCount val="2"/>
                <c:pt idx="0">
                  <c:v>Clove Tree</c:v>
                </c:pt>
                <c:pt idx="1">
                  <c:v>6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GPD'!$F$36:$F$118</c:f>
              <c:numCache>
                <c:formatCode>#,##0_);[Red]\(#,##0\)</c:formatCode>
                <c:ptCount val="8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2788.4285714285716</c:v>
                </c:pt>
                <c:pt idx="74">
                  <c:v>248.875</c:v>
                </c:pt>
                <c:pt idx="75">
                  <c:v>1313</c:v>
                </c:pt>
                <c:pt idx="76">
                  <c:v>1359.1666666666667</c:v>
                </c:pt>
                <c:pt idx="77">
                  <c:v>1135.4285714285713</c:v>
                </c:pt>
                <c:pt idx="78">
                  <c:v>1116.5714285714287</c:v>
                </c:pt>
                <c:pt idx="79">
                  <c:v>885.42857142857144</c:v>
                </c:pt>
                <c:pt idx="80">
                  <c:v>1233.4285714285713</c:v>
                </c:pt>
                <c:pt idx="81">
                  <c:v>495.57142857142856</c:v>
                </c:pt>
                <c:pt idx="8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354-4D4B-B982-B7D7B1F0D190}"/>
            </c:ext>
          </c:extLst>
        </c:ser>
        <c:ser>
          <c:idx val="5"/>
          <c:order val="5"/>
          <c:tx>
            <c:strRef>
              <c:f>'Data Summary GPD'!$H$3:$H$4</c:f>
              <c:strCache>
                <c:ptCount val="2"/>
                <c:pt idx="0">
                  <c:v>Mid Sweetbay</c:v>
                </c:pt>
                <c:pt idx="1">
                  <c:v>8 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GPD'!$H$36:$H$92</c:f>
              <c:numCache>
                <c:formatCode>#,##0_);[Red]\(#,##0\)</c:formatCode>
                <c:ptCount val="5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298.57142857142856</c:v>
                </c:pt>
                <c:pt idx="19">
                  <c:v>1430</c:v>
                </c:pt>
                <c:pt idx="20">
                  <c:v>1401.6666666666667</c:v>
                </c:pt>
                <c:pt idx="21">
                  <c:v>1390</c:v>
                </c:pt>
                <c:pt idx="22">
                  <c:v>1397.1428571428571</c:v>
                </c:pt>
                <c:pt idx="23">
                  <c:v>1036.6666666666667</c:v>
                </c:pt>
                <c:pt idx="24">
                  <c:v>298.57142857142856</c:v>
                </c:pt>
                <c:pt idx="25">
                  <c:v>1430</c:v>
                </c:pt>
                <c:pt idx="26">
                  <c:v>1401.6666666666667</c:v>
                </c:pt>
                <c:pt idx="27">
                  <c:v>1390</c:v>
                </c:pt>
                <c:pt idx="28">
                  <c:v>1397.1428571428571</c:v>
                </c:pt>
                <c:pt idx="29">
                  <c:v>570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7600</c:v>
                </c:pt>
                <c:pt idx="35">
                  <c:v>8881.4285714285706</c:v>
                </c:pt>
                <c:pt idx="36">
                  <c:v>577.14285714285711</c:v>
                </c:pt>
                <c:pt idx="37">
                  <c:v>4485.7142857142853</c:v>
                </c:pt>
                <c:pt idx="38">
                  <c:v>4471.4285714285716</c:v>
                </c:pt>
                <c:pt idx="39">
                  <c:v>4252.8571428571431</c:v>
                </c:pt>
                <c:pt idx="40">
                  <c:v>1427.1428571428571</c:v>
                </c:pt>
                <c:pt idx="41">
                  <c:v>467.14285714285717</c:v>
                </c:pt>
                <c:pt idx="42">
                  <c:v>468.57142857142856</c:v>
                </c:pt>
                <c:pt idx="43">
                  <c:v>1235.7142857142858</c:v>
                </c:pt>
                <c:pt idx="44">
                  <c:v>1540</c:v>
                </c:pt>
                <c:pt idx="45">
                  <c:v>1290</c:v>
                </c:pt>
                <c:pt idx="46">
                  <c:v>2117.1428571428573</c:v>
                </c:pt>
                <c:pt idx="47">
                  <c:v>897.14285714285711</c:v>
                </c:pt>
                <c:pt idx="48">
                  <c:v>1457.1428571428571</c:v>
                </c:pt>
                <c:pt idx="49">
                  <c:v>1440</c:v>
                </c:pt>
                <c:pt idx="50">
                  <c:v>1230</c:v>
                </c:pt>
                <c:pt idx="51">
                  <c:v>327.14285714285717</c:v>
                </c:pt>
                <c:pt idx="52">
                  <c:v>590</c:v>
                </c:pt>
                <c:pt idx="53">
                  <c:v>18.571428571428573</c:v>
                </c:pt>
                <c:pt idx="54">
                  <c:v>274.28571428571428</c:v>
                </c:pt>
                <c:pt idx="55">
                  <c:v>422.85714285714283</c:v>
                </c:pt>
                <c:pt idx="56">
                  <c:v>371.42857142857144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354-4D4B-B982-B7D7B1F0D190}"/>
            </c:ext>
          </c:extLst>
        </c:ser>
        <c:ser>
          <c:idx val="6"/>
          <c:order val="6"/>
          <c:tx>
            <c:strRef>
              <c:f>'Data Summary GPD'!$J$3:$J$4</c:f>
              <c:strCache>
                <c:ptCount val="2"/>
                <c:pt idx="0">
                  <c:v>Beanfield</c:v>
                </c:pt>
                <c:pt idx="1">
                  <c:v>11 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GPD'!#REF!</c:f>
              <c:numCache>
                <c:formatCode>General</c:formatCode>
                <c:ptCount val="5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54-4D4B-B982-B7D7B1F0D190}"/>
            </c:ext>
          </c:extLst>
        </c:ser>
        <c:ser>
          <c:idx val="7"/>
          <c:order val="7"/>
          <c:tx>
            <c:strRef>
              <c:f>'Data Summary GPD'!$K$3:$K$4</c:f>
              <c:strCache>
                <c:ptCount val="2"/>
                <c:pt idx="0">
                  <c:v>upper Gingerroot</c:v>
                </c:pt>
                <c:pt idx="1">
                  <c:v>12 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GPD'!$J$36:$J$92</c:f>
              <c:numCache>
                <c:formatCode>#,##0_);[Red]\(#,##0\)</c:formatCode>
                <c:ptCount val="57"/>
                <c:pt idx="0">
                  <c:v>9169</c:v>
                </c:pt>
                <c:pt idx="1">
                  <c:v>11000</c:v>
                </c:pt>
                <c:pt idx="2">
                  <c:v>11466.571428571429</c:v>
                </c:pt>
                <c:pt idx="3">
                  <c:v>11426.833333333334</c:v>
                </c:pt>
                <c:pt idx="4">
                  <c:v>11409.875</c:v>
                </c:pt>
                <c:pt idx="5">
                  <c:v>11366.714285714286</c:v>
                </c:pt>
                <c:pt idx="6">
                  <c:v>11366.142857142857</c:v>
                </c:pt>
                <c:pt idx="7">
                  <c:v>11200.142857142857</c:v>
                </c:pt>
                <c:pt idx="8">
                  <c:v>11494.714285714286</c:v>
                </c:pt>
                <c:pt idx="9">
                  <c:v>11323.142857142857</c:v>
                </c:pt>
                <c:pt idx="10">
                  <c:v>11279.142857142857</c:v>
                </c:pt>
                <c:pt idx="11">
                  <c:v>11233.714285714286</c:v>
                </c:pt>
                <c:pt idx="12">
                  <c:v>11225.857142857143</c:v>
                </c:pt>
                <c:pt idx="13">
                  <c:v>11796.571428571429</c:v>
                </c:pt>
                <c:pt idx="14">
                  <c:v>10926.285714285714</c:v>
                </c:pt>
                <c:pt idx="15">
                  <c:v>11002.285714285714</c:v>
                </c:pt>
                <c:pt idx="16">
                  <c:v>11344.714285714286</c:v>
                </c:pt>
                <c:pt idx="17">
                  <c:v>11402.571428571429</c:v>
                </c:pt>
                <c:pt idx="18">
                  <c:v>11142.857142857143</c:v>
                </c:pt>
                <c:pt idx="19">
                  <c:v>10955</c:v>
                </c:pt>
                <c:pt idx="20">
                  <c:v>10805</c:v>
                </c:pt>
                <c:pt idx="21">
                  <c:v>10871.571428571429</c:v>
                </c:pt>
                <c:pt idx="22">
                  <c:v>11198.714285714286</c:v>
                </c:pt>
                <c:pt idx="23">
                  <c:v>11022.904761904761</c:v>
                </c:pt>
                <c:pt idx="24">
                  <c:v>11142.857142857143</c:v>
                </c:pt>
                <c:pt idx="25">
                  <c:v>10955</c:v>
                </c:pt>
                <c:pt idx="26">
                  <c:v>10805</c:v>
                </c:pt>
                <c:pt idx="27">
                  <c:v>10871.571428571429</c:v>
                </c:pt>
                <c:pt idx="28">
                  <c:v>11198.714285714286</c:v>
                </c:pt>
                <c:pt idx="29">
                  <c:v>7446.8571428571431</c:v>
                </c:pt>
                <c:pt idx="30">
                  <c:v>11665.428571428571</c:v>
                </c:pt>
                <c:pt idx="31">
                  <c:v>11014</c:v>
                </c:pt>
                <c:pt idx="32">
                  <c:v>11916.857142857143</c:v>
                </c:pt>
                <c:pt idx="33">
                  <c:v>0</c:v>
                </c:pt>
                <c:pt idx="34">
                  <c:v>23839.857142857141</c:v>
                </c:pt>
                <c:pt idx="35">
                  <c:v>11733.285714285714</c:v>
                </c:pt>
                <c:pt idx="36">
                  <c:v>11093.142857142857</c:v>
                </c:pt>
                <c:pt idx="37">
                  <c:v>11144.857142857143</c:v>
                </c:pt>
                <c:pt idx="38">
                  <c:v>11433.285714285714</c:v>
                </c:pt>
                <c:pt idx="39">
                  <c:v>15164.857142857143</c:v>
                </c:pt>
                <c:pt idx="40">
                  <c:v>3827.2857142857142</c:v>
                </c:pt>
                <c:pt idx="41">
                  <c:v>11194.285714285714</c:v>
                </c:pt>
                <c:pt idx="42">
                  <c:v>11221.285714285714</c:v>
                </c:pt>
                <c:pt idx="43">
                  <c:v>6348.4285714285716</c:v>
                </c:pt>
                <c:pt idx="44">
                  <c:v>14375.428571428571</c:v>
                </c:pt>
                <c:pt idx="45">
                  <c:v>10792</c:v>
                </c:pt>
                <c:pt idx="46">
                  <c:v>3328.5714285714284</c:v>
                </c:pt>
                <c:pt idx="47">
                  <c:v>16237.142857142857</c:v>
                </c:pt>
                <c:pt idx="48">
                  <c:v>9626.4285714285706</c:v>
                </c:pt>
                <c:pt idx="49">
                  <c:v>9507.8571428571431</c:v>
                </c:pt>
                <c:pt idx="50">
                  <c:v>9434.8571428571431</c:v>
                </c:pt>
                <c:pt idx="51">
                  <c:v>6279.4285714285716</c:v>
                </c:pt>
                <c:pt idx="52">
                  <c:v>12863.428571428571</c:v>
                </c:pt>
                <c:pt idx="53">
                  <c:v>5708</c:v>
                </c:pt>
                <c:pt idx="54">
                  <c:v>8557.1428571428569</c:v>
                </c:pt>
                <c:pt idx="55">
                  <c:v>3942.8571428571427</c:v>
                </c:pt>
                <c:pt idx="56">
                  <c:v>13043.142857142857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354-4D4B-B982-B7D7B1F0D190}"/>
            </c:ext>
          </c:extLst>
        </c:ser>
        <c:ser>
          <c:idx val="8"/>
          <c:order val="8"/>
          <c:tx>
            <c:strRef>
              <c:f>'Data Summary GPD'!$K$3:$K$4</c:f>
              <c:strCache>
                <c:ptCount val="2"/>
                <c:pt idx="0">
                  <c:v>upper Gingerroot</c:v>
                </c:pt>
                <c:pt idx="1">
                  <c:v>12 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GPD'!$K$36:$K$131</c:f>
              <c:numCache>
                <c:formatCode>#,##0_);[Red]\(#,##0\)</c:formatCode>
                <c:ptCount val="96"/>
                <c:pt idx="0">
                  <c:v>11097.142857142857</c:v>
                </c:pt>
                <c:pt idx="1">
                  <c:v>11584.285714285714</c:v>
                </c:pt>
                <c:pt idx="2">
                  <c:v>11654.285714285714</c:v>
                </c:pt>
                <c:pt idx="3">
                  <c:v>11193.333333333334</c:v>
                </c:pt>
                <c:pt idx="4">
                  <c:v>11056.25</c:v>
                </c:pt>
                <c:pt idx="5">
                  <c:v>11594.285714285714</c:v>
                </c:pt>
                <c:pt idx="6">
                  <c:v>11524.285714285714</c:v>
                </c:pt>
                <c:pt idx="7">
                  <c:v>11527.142857142857</c:v>
                </c:pt>
                <c:pt idx="8">
                  <c:v>10701.428571428571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1928.5714285714287</c:v>
                </c:pt>
                <c:pt idx="13">
                  <c:v>20498.571428571428</c:v>
                </c:pt>
                <c:pt idx="14">
                  <c:v>18972.857142857141</c:v>
                </c:pt>
                <c:pt idx="15">
                  <c:v>14190</c:v>
                </c:pt>
                <c:pt idx="16">
                  <c:v>17531.428571428572</c:v>
                </c:pt>
                <c:pt idx="17">
                  <c:v>17685.714285714286</c:v>
                </c:pt>
                <c:pt idx="18">
                  <c:v>16897.857142857141</c:v>
                </c:pt>
                <c:pt idx="19">
                  <c:v>13086.25</c:v>
                </c:pt>
                <c:pt idx="20">
                  <c:v>20133.333333333332</c:v>
                </c:pt>
                <c:pt idx="21">
                  <c:v>16454.285714285714</c:v>
                </c:pt>
                <c:pt idx="22">
                  <c:v>15795.714285714286</c:v>
                </c:pt>
                <c:pt idx="23">
                  <c:v>16376.428571428571</c:v>
                </c:pt>
                <c:pt idx="24">
                  <c:v>16897.857142857141</c:v>
                </c:pt>
                <c:pt idx="25">
                  <c:v>13086.25</c:v>
                </c:pt>
                <c:pt idx="26">
                  <c:v>20133.333333333332</c:v>
                </c:pt>
                <c:pt idx="27">
                  <c:v>16454.285714285714</c:v>
                </c:pt>
                <c:pt idx="28">
                  <c:v>15795.714285714286</c:v>
                </c:pt>
                <c:pt idx="29">
                  <c:v>14047.142857142857</c:v>
                </c:pt>
                <c:pt idx="30">
                  <c:v>17227.142857142859</c:v>
                </c:pt>
                <c:pt idx="31">
                  <c:v>16504.285714285714</c:v>
                </c:pt>
                <c:pt idx="32">
                  <c:v>17342.857142857141</c:v>
                </c:pt>
                <c:pt idx="33">
                  <c:v>17265.714285714286</c:v>
                </c:pt>
                <c:pt idx="34">
                  <c:v>17342.857142857141</c:v>
                </c:pt>
                <c:pt idx="35">
                  <c:v>17018.571428571428</c:v>
                </c:pt>
                <c:pt idx="36">
                  <c:v>13750</c:v>
                </c:pt>
                <c:pt idx="37">
                  <c:v>0</c:v>
                </c:pt>
                <c:pt idx="38">
                  <c:v>12902.857142857143</c:v>
                </c:pt>
                <c:pt idx="39">
                  <c:v>29344.285714285714</c:v>
                </c:pt>
                <c:pt idx="40">
                  <c:v>27571.428571428572</c:v>
                </c:pt>
                <c:pt idx="41">
                  <c:v>29075.714285714286</c:v>
                </c:pt>
                <c:pt idx="42">
                  <c:v>24934.285714285714</c:v>
                </c:pt>
                <c:pt idx="43">
                  <c:v>25632.857142857141</c:v>
                </c:pt>
                <c:pt idx="44">
                  <c:v>26041.428571428572</c:v>
                </c:pt>
                <c:pt idx="45">
                  <c:v>23461.428571428572</c:v>
                </c:pt>
                <c:pt idx="46">
                  <c:v>21912.857142857141</c:v>
                </c:pt>
                <c:pt idx="47">
                  <c:v>20687.142857142859</c:v>
                </c:pt>
                <c:pt idx="48">
                  <c:v>19594.285714285714</c:v>
                </c:pt>
                <c:pt idx="49">
                  <c:v>19290</c:v>
                </c:pt>
                <c:pt idx="50">
                  <c:v>19357.142857142859</c:v>
                </c:pt>
                <c:pt idx="51">
                  <c:v>19531.428571428572</c:v>
                </c:pt>
                <c:pt idx="52">
                  <c:v>19360</c:v>
                </c:pt>
                <c:pt idx="53">
                  <c:v>19340</c:v>
                </c:pt>
                <c:pt idx="54">
                  <c:v>19187.142857142859</c:v>
                </c:pt>
                <c:pt idx="55">
                  <c:v>19341.428571428572</c:v>
                </c:pt>
                <c:pt idx="56">
                  <c:v>18978.571428571428</c:v>
                </c:pt>
                <c:pt idx="57">
                  <c:v>18292.857142857141</c:v>
                </c:pt>
                <c:pt idx="58">
                  <c:v>2625.7142857142858</c:v>
                </c:pt>
                <c:pt idx="59">
                  <c:v>-771.42857142857144</c:v>
                </c:pt>
                <c:pt idx="60">
                  <c:v>13455.714285714286</c:v>
                </c:pt>
                <c:pt idx="61">
                  <c:v>1742.8571428571429</c:v>
                </c:pt>
                <c:pt idx="62">
                  <c:v>18000</c:v>
                </c:pt>
                <c:pt idx="63">
                  <c:v>18598.571428571428</c:v>
                </c:pt>
                <c:pt idx="64">
                  <c:v>18168.571428571428</c:v>
                </c:pt>
                <c:pt idx="65">
                  <c:v>17432.857142857141</c:v>
                </c:pt>
                <c:pt idx="66">
                  <c:v>17151.428571428572</c:v>
                </c:pt>
                <c:pt idx="67">
                  <c:v>16925</c:v>
                </c:pt>
                <c:pt idx="68">
                  <c:v>16763.571428571428</c:v>
                </c:pt>
                <c:pt idx="69">
                  <c:v>16095.714285714286</c:v>
                </c:pt>
                <c:pt idx="70">
                  <c:v>16331.428571428571</c:v>
                </c:pt>
                <c:pt idx="71">
                  <c:v>15000</c:v>
                </c:pt>
                <c:pt idx="72">
                  <c:v>15000</c:v>
                </c:pt>
                <c:pt idx="73">
                  <c:v>15000</c:v>
                </c:pt>
                <c:pt idx="74">
                  <c:v>23429.375</c:v>
                </c:pt>
                <c:pt idx="75">
                  <c:v>12787.142857142857</c:v>
                </c:pt>
                <c:pt idx="76">
                  <c:v>14306.666666666666</c:v>
                </c:pt>
                <c:pt idx="77">
                  <c:v>14954.285714285714</c:v>
                </c:pt>
                <c:pt idx="78">
                  <c:v>14811.428571428571</c:v>
                </c:pt>
                <c:pt idx="79">
                  <c:v>13055.428571428571</c:v>
                </c:pt>
                <c:pt idx="80">
                  <c:v>14804.571428571429</c:v>
                </c:pt>
                <c:pt idx="81">
                  <c:v>14184.285714285714</c:v>
                </c:pt>
                <c:pt idx="82">
                  <c:v>15832.857142857143</c:v>
                </c:pt>
                <c:pt idx="83">
                  <c:v>13287.777777777777</c:v>
                </c:pt>
                <c:pt idx="84">
                  <c:v>13530.666666666666</c:v>
                </c:pt>
                <c:pt idx="85">
                  <c:v>14571</c:v>
                </c:pt>
                <c:pt idx="86">
                  <c:v>14445.714285714286</c:v>
                </c:pt>
                <c:pt idx="87">
                  <c:v>15924.285714285714</c:v>
                </c:pt>
                <c:pt idx="88">
                  <c:v>15397.142857142857</c:v>
                </c:pt>
                <c:pt idx="89">
                  <c:v>17835.714285714286</c:v>
                </c:pt>
                <c:pt idx="90">
                  <c:v>14340</c:v>
                </c:pt>
                <c:pt idx="91">
                  <c:v>16365.714285714286</c:v>
                </c:pt>
                <c:pt idx="92">
                  <c:v>-12.857142857142858</c:v>
                </c:pt>
                <c:pt idx="93">
                  <c:v>0</c:v>
                </c:pt>
                <c:pt idx="94">
                  <c:v>24501.428571428572</c:v>
                </c:pt>
                <c:pt idx="95">
                  <c:v>19970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354-4D4B-B982-B7D7B1F0D190}"/>
            </c:ext>
          </c:extLst>
        </c:ser>
        <c:ser>
          <c:idx val="9"/>
          <c:order val="9"/>
          <c:tx>
            <c:strRef>
              <c:f>'Data Summary GPD'!$L$3:$L$4</c:f>
              <c:strCache>
                <c:ptCount val="2"/>
                <c:pt idx="0">
                  <c:v>King/Sweetbay</c:v>
                </c:pt>
                <c:pt idx="1">
                  <c:v>13 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GPD'!$L$22:$L$36</c:f>
              <c:numCache>
                <c:formatCode>#,##0_);[Red]\(#,##0\)</c:formatCode>
                <c:ptCount val="15"/>
                <c:pt idx="0">
                  <c:v>11301.428571428571</c:v>
                </c:pt>
                <c:pt idx="1">
                  <c:v>10917.142857142857</c:v>
                </c:pt>
                <c:pt idx="2">
                  <c:v>10987.142857142857</c:v>
                </c:pt>
                <c:pt idx="3">
                  <c:v>16585.714285714286</c:v>
                </c:pt>
                <c:pt idx="4">
                  <c:v>5221.4285714285716</c:v>
                </c:pt>
                <c:pt idx="5">
                  <c:v>10864.285714285714</c:v>
                </c:pt>
                <c:pt idx="6">
                  <c:v>9457.1428571428569</c:v>
                </c:pt>
                <c:pt idx="7">
                  <c:v>12191.428571428571</c:v>
                </c:pt>
                <c:pt idx="8">
                  <c:v>9907.1428571428569</c:v>
                </c:pt>
                <c:pt idx="9">
                  <c:v>10275.714285714286</c:v>
                </c:pt>
                <c:pt idx="10">
                  <c:v>12160</c:v>
                </c:pt>
                <c:pt idx="11">
                  <c:v>10778.571428571429</c:v>
                </c:pt>
                <c:pt idx="12">
                  <c:v>10742.857142857143</c:v>
                </c:pt>
                <c:pt idx="13">
                  <c:v>10670</c:v>
                </c:pt>
                <c:pt idx="14">
                  <c:v>10645.714285714286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54-4D4B-B982-B7D7B1F0D190}"/>
            </c:ext>
          </c:extLst>
        </c:ser>
        <c:ser>
          <c:idx val="10"/>
          <c:order val="10"/>
          <c:tx>
            <c:strRef>
              <c:f>'Data Summary GPD'!$M$3:$M$4</c:f>
              <c:strCache>
                <c:ptCount val="2"/>
                <c:pt idx="0">
                  <c:v>Narcissa/Vanderlip</c:v>
                </c:pt>
                <c:pt idx="1">
                  <c:v>15 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GPD'!$M$36:$M$131</c:f>
              <c:numCache>
                <c:formatCode>#,##0_);[Red]\(#,##0\)</c:formatCode>
                <c:ptCount val="96"/>
                <c:pt idx="0">
                  <c:v>2872.8571428571427</c:v>
                </c:pt>
                <c:pt idx="1">
                  <c:v>3734.2857142857142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13144.285714285714</c:v>
                </c:pt>
                <c:pt idx="7">
                  <c:v>13248.571428571429</c:v>
                </c:pt>
                <c:pt idx="8">
                  <c:v>13381.428571428571</c:v>
                </c:pt>
                <c:pt idx="9">
                  <c:v>13247.142857142857</c:v>
                </c:pt>
                <c:pt idx="10">
                  <c:v>13108.571428571429</c:v>
                </c:pt>
                <c:pt idx="11">
                  <c:v>12977.142857142857</c:v>
                </c:pt>
                <c:pt idx="12">
                  <c:v>11181.428571428571</c:v>
                </c:pt>
                <c:pt idx="13">
                  <c:v>10000</c:v>
                </c:pt>
                <c:pt idx="14">
                  <c:v>18945.571428571428</c:v>
                </c:pt>
                <c:pt idx="15">
                  <c:v>1510</c:v>
                </c:pt>
                <c:pt idx="16">
                  <c:v>1779.5714285714287</c:v>
                </c:pt>
                <c:pt idx="17">
                  <c:v>1750.1428571428571</c:v>
                </c:pt>
                <c:pt idx="18">
                  <c:v>1786.1428571428571</c:v>
                </c:pt>
                <c:pt idx="19">
                  <c:v>2404.5</c:v>
                </c:pt>
                <c:pt idx="20">
                  <c:v>15472.333333333334</c:v>
                </c:pt>
                <c:pt idx="21">
                  <c:v>13292</c:v>
                </c:pt>
                <c:pt idx="22">
                  <c:v>0</c:v>
                </c:pt>
                <c:pt idx="23">
                  <c:v>5479.0476190476193</c:v>
                </c:pt>
                <c:pt idx="24">
                  <c:v>1786.1428571428571</c:v>
                </c:pt>
                <c:pt idx="25">
                  <c:v>2404.5</c:v>
                </c:pt>
                <c:pt idx="26">
                  <c:v>15472.333333333334</c:v>
                </c:pt>
                <c:pt idx="27">
                  <c:v>13292</c:v>
                </c:pt>
                <c:pt idx="28">
                  <c:v>0</c:v>
                </c:pt>
                <c:pt idx="29">
                  <c:v>10369.428571428571</c:v>
                </c:pt>
                <c:pt idx="30">
                  <c:v>21339.714285714286</c:v>
                </c:pt>
                <c:pt idx="31">
                  <c:v>9467.1428571428569</c:v>
                </c:pt>
                <c:pt idx="32">
                  <c:v>14610.571428571429</c:v>
                </c:pt>
                <c:pt idx="33">
                  <c:v>7789</c:v>
                </c:pt>
                <c:pt idx="34">
                  <c:v>11133.857142857143</c:v>
                </c:pt>
                <c:pt idx="35">
                  <c:v>11659.857142857143</c:v>
                </c:pt>
                <c:pt idx="36">
                  <c:v>11625.857142857143</c:v>
                </c:pt>
                <c:pt idx="37">
                  <c:v>11659.571428571429</c:v>
                </c:pt>
                <c:pt idx="38">
                  <c:v>6035</c:v>
                </c:pt>
                <c:pt idx="39">
                  <c:v>951.42857142857144</c:v>
                </c:pt>
                <c:pt idx="40">
                  <c:v>5.1428571428571432</c:v>
                </c:pt>
                <c:pt idx="41">
                  <c:v>-5.1428571428571432</c:v>
                </c:pt>
                <c:pt idx="42">
                  <c:v>7885.1428571428569</c:v>
                </c:pt>
                <c:pt idx="43">
                  <c:v>8500</c:v>
                </c:pt>
                <c:pt idx="44">
                  <c:v>8581.5714285714294</c:v>
                </c:pt>
                <c:pt idx="45">
                  <c:v>8101</c:v>
                </c:pt>
                <c:pt idx="46">
                  <c:v>8134.4285714285716</c:v>
                </c:pt>
                <c:pt idx="47">
                  <c:v>8300.2857142857138</c:v>
                </c:pt>
                <c:pt idx="48">
                  <c:v>8093</c:v>
                </c:pt>
                <c:pt idx="49">
                  <c:v>8280.1428571428569</c:v>
                </c:pt>
                <c:pt idx="50">
                  <c:v>7052.5714285714284</c:v>
                </c:pt>
                <c:pt idx="51">
                  <c:v>0</c:v>
                </c:pt>
                <c:pt idx="52">
                  <c:v>0</c:v>
                </c:pt>
                <c:pt idx="53">
                  <c:v>1092.1428571428571</c:v>
                </c:pt>
                <c:pt idx="54">
                  <c:v>2026</c:v>
                </c:pt>
                <c:pt idx="55">
                  <c:v>14869.285714285714</c:v>
                </c:pt>
                <c:pt idx="56">
                  <c:v>8160.4285714285716</c:v>
                </c:pt>
                <c:pt idx="57">
                  <c:v>7903.5714285714284</c:v>
                </c:pt>
                <c:pt idx="58">
                  <c:v>8095.1428571428569</c:v>
                </c:pt>
                <c:pt idx="59">
                  <c:v>8300.8571428571431</c:v>
                </c:pt>
                <c:pt idx="60">
                  <c:v>8108.1428571428569</c:v>
                </c:pt>
                <c:pt idx="61">
                  <c:v>8054.4285714285716</c:v>
                </c:pt>
                <c:pt idx="62">
                  <c:v>7876.7142857142853</c:v>
                </c:pt>
                <c:pt idx="63">
                  <c:v>8047.5714285714284</c:v>
                </c:pt>
                <c:pt idx="64">
                  <c:v>8073.4285714285716</c:v>
                </c:pt>
                <c:pt idx="65">
                  <c:v>8055.5714285714284</c:v>
                </c:pt>
                <c:pt idx="66">
                  <c:v>8142.2857142857147</c:v>
                </c:pt>
                <c:pt idx="67">
                  <c:v>8117.5714285714284</c:v>
                </c:pt>
                <c:pt idx="68">
                  <c:v>8244.2857142857138</c:v>
                </c:pt>
                <c:pt idx="69">
                  <c:v>8062.4285714285716</c:v>
                </c:pt>
                <c:pt idx="70">
                  <c:v>8143.7142857142853</c:v>
                </c:pt>
                <c:pt idx="71">
                  <c:v>8263</c:v>
                </c:pt>
                <c:pt idx="72">
                  <c:v>7998.7142857142853</c:v>
                </c:pt>
                <c:pt idx="73">
                  <c:v>4211.4285714285716</c:v>
                </c:pt>
                <c:pt idx="74">
                  <c:v>11516</c:v>
                </c:pt>
                <c:pt idx="75">
                  <c:v>6971.4285714285716</c:v>
                </c:pt>
                <c:pt idx="76">
                  <c:v>5126</c:v>
                </c:pt>
                <c:pt idx="77">
                  <c:v>0</c:v>
                </c:pt>
                <c:pt idx="78">
                  <c:v>2344.2857142857142</c:v>
                </c:pt>
                <c:pt idx="79">
                  <c:v>5421.8571428571431</c:v>
                </c:pt>
                <c:pt idx="80">
                  <c:v>7598</c:v>
                </c:pt>
                <c:pt idx="81">
                  <c:v>7382.7142857142853</c:v>
                </c:pt>
                <c:pt idx="82">
                  <c:v>8010.7142857142853</c:v>
                </c:pt>
                <c:pt idx="83">
                  <c:v>7473.2222222222226</c:v>
                </c:pt>
                <c:pt idx="84">
                  <c:v>7734.5</c:v>
                </c:pt>
                <c:pt idx="85">
                  <c:v>7451.166666666667</c:v>
                </c:pt>
                <c:pt idx="86">
                  <c:v>7059.8571428571431</c:v>
                </c:pt>
                <c:pt idx="87">
                  <c:v>7520.2857142857147</c:v>
                </c:pt>
                <c:pt idx="88">
                  <c:v>7247.8571428571431</c:v>
                </c:pt>
                <c:pt idx="89">
                  <c:v>8146.4285714285716</c:v>
                </c:pt>
                <c:pt idx="90">
                  <c:v>6258.7142857142853</c:v>
                </c:pt>
                <c:pt idx="91">
                  <c:v>7307.7142857142853</c:v>
                </c:pt>
                <c:pt idx="92">
                  <c:v>-7873.2857142857147</c:v>
                </c:pt>
                <c:pt idx="93">
                  <c:v>21704.571428571428</c:v>
                </c:pt>
                <c:pt idx="94">
                  <c:v>7599.4285714285716</c:v>
                </c:pt>
                <c:pt idx="95">
                  <c:v>6281.1428571428569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354-4D4B-B982-B7D7B1F0D190}"/>
            </c:ext>
          </c:extLst>
        </c:ser>
        <c:ser>
          <c:idx val="11"/>
          <c:order val="11"/>
          <c:tx>
            <c:strRef>
              <c:f>'Data Summary GPD'!$N$3:$N$4</c:f>
              <c:strCache>
                <c:ptCount val="2"/>
                <c:pt idx="0">
                  <c:v>Petak/Sweetbay</c:v>
                </c:pt>
                <c:pt idx="1">
                  <c:v>16 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GPD'!$N$36:$N$122</c:f>
              <c:numCache>
                <c:formatCode>#,##0_);[Red]\(#,##0\)</c:formatCode>
                <c:ptCount val="87"/>
                <c:pt idx="0">
                  <c:v>14542.857142857143</c:v>
                </c:pt>
                <c:pt idx="1">
                  <c:v>17467.142857142859</c:v>
                </c:pt>
                <c:pt idx="2">
                  <c:v>4534.2857142857147</c:v>
                </c:pt>
                <c:pt idx="3">
                  <c:v>10021.666666666666</c:v>
                </c:pt>
                <c:pt idx="4">
                  <c:v>8560</c:v>
                </c:pt>
                <c:pt idx="5">
                  <c:v>10907.142857142857</c:v>
                </c:pt>
                <c:pt idx="6">
                  <c:v>13442.857142857143</c:v>
                </c:pt>
                <c:pt idx="7">
                  <c:v>12765.714285714286</c:v>
                </c:pt>
                <c:pt idx="8">
                  <c:v>13131.428571428571</c:v>
                </c:pt>
                <c:pt idx="9">
                  <c:v>13328.571428571429</c:v>
                </c:pt>
                <c:pt idx="10">
                  <c:v>13350</c:v>
                </c:pt>
                <c:pt idx="11">
                  <c:v>13247.142857142857</c:v>
                </c:pt>
                <c:pt idx="12">
                  <c:v>13332.857142857143</c:v>
                </c:pt>
                <c:pt idx="13">
                  <c:v>14394.285714285714</c:v>
                </c:pt>
                <c:pt idx="14">
                  <c:v>14035.714285714286</c:v>
                </c:pt>
                <c:pt idx="15">
                  <c:v>5850</c:v>
                </c:pt>
                <c:pt idx="16">
                  <c:v>6590</c:v>
                </c:pt>
                <c:pt idx="17">
                  <c:v>7081.4285714285716</c:v>
                </c:pt>
                <c:pt idx="18">
                  <c:v>9236.4285714285706</c:v>
                </c:pt>
                <c:pt idx="19">
                  <c:v>9235</c:v>
                </c:pt>
                <c:pt idx="20">
                  <c:v>8160</c:v>
                </c:pt>
                <c:pt idx="21">
                  <c:v>12240</c:v>
                </c:pt>
                <c:pt idx="22">
                  <c:v>5170</c:v>
                </c:pt>
                <c:pt idx="23">
                  <c:v>8905.2380952380954</c:v>
                </c:pt>
                <c:pt idx="24">
                  <c:v>9236.4285714285706</c:v>
                </c:pt>
                <c:pt idx="25">
                  <c:v>9235</c:v>
                </c:pt>
                <c:pt idx="26">
                  <c:v>8160</c:v>
                </c:pt>
                <c:pt idx="27">
                  <c:v>12240</c:v>
                </c:pt>
                <c:pt idx="28">
                  <c:v>5170</c:v>
                </c:pt>
                <c:pt idx="29">
                  <c:v>6941.4285714285716</c:v>
                </c:pt>
                <c:pt idx="30">
                  <c:v>8801.4285714285706</c:v>
                </c:pt>
                <c:pt idx="31">
                  <c:v>9518.5714285714294</c:v>
                </c:pt>
                <c:pt idx="32">
                  <c:v>11954.285714285714</c:v>
                </c:pt>
                <c:pt idx="33">
                  <c:v>9125.7142857142862</c:v>
                </c:pt>
                <c:pt idx="34">
                  <c:v>8264.2857142857138</c:v>
                </c:pt>
                <c:pt idx="35">
                  <c:v>13804.285714285714</c:v>
                </c:pt>
                <c:pt idx="36">
                  <c:v>7061.4285714285716</c:v>
                </c:pt>
                <c:pt idx="37">
                  <c:v>9941.4285714285706</c:v>
                </c:pt>
                <c:pt idx="38">
                  <c:v>11528.571428571429</c:v>
                </c:pt>
                <c:pt idx="39">
                  <c:v>10561.428571428571</c:v>
                </c:pt>
                <c:pt idx="40">
                  <c:v>9595.7142857142862</c:v>
                </c:pt>
                <c:pt idx="41">
                  <c:v>4777.1428571428569</c:v>
                </c:pt>
                <c:pt idx="42">
                  <c:v>7344.2857142857147</c:v>
                </c:pt>
                <c:pt idx="43">
                  <c:v>14935.714285714286</c:v>
                </c:pt>
                <c:pt idx="44">
                  <c:v>17581.428571428572</c:v>
                </c:pt>
                <c:pt idx="45">
                  <c:v>2347.1428571428573</c:v>
                </c:pt>
                <c:pt idx="46">
                  <c:v>30008.571428571428</c:v>
                </c:pt>
                <c:pt idx="47">
                  <c:v>17138.571428571428</c:v>
                </c:pt>
                <c:pt idx="48">
                  <c:v>16601.428571428572</c:v>
                </c:pt>
                <c:pt idx="49">
                  <c:v>3122.8571428571427</c:v>
                </c:pt>
                <c:pt idx="50">
                  <c:v>-14.285714285714286</c:v>
                </c:pt>
                <c:pt idx="51">
                  <c:v>0</c:v>
                </c:pt>
                <c:pt idx="52">
                  <c:v>0</c:v>
                </c:pt>
                <c:pt idx="53">
                  <c:v>16271.428571428571</c:v>
                </c:pt>
                <c:pt idx="54">
                  <c:v>26520</c:v>
                </c:pt>
                <c:pt idx="55">
                  <c:v>21792.857142857141</c:v>
                </c:pt>
                <c:pt idx="56">
                  <c:v>5877.1428571428569</c:v>
                </c:pt>
                <c:pt idx="57">
                  <c:v>22558.571428571428</c:v>
                </c:pt>
                <c:pt idx="58">
                  <c:v>23425.714285714286</c:v>
                </c:pt>
                <c:pt idx="59">
                  <c:v>24275.714285714286</c:v>
                </c:pt>
                <c:pt idx="60">
                  <c:v>20134.285714285714</c:v>
                </c:pt>
                <c:pt idx="61">
                  <c:v>27425.428571428572</c:v>
                </c:pt>
                <c:pt idx="62">
                  <c:v>13043.142857142857</c:v>
                </c:pt>
                <c:pt idx="63">
                  <c:v>20281.428571428572</c:v>
                </c:pt>
                <c:pt idx="64">
                  <c:v>11782.857142857143</c:v>
                </c:pt>
                <c:pt idx="65">
                  <c:v>18527.142857142859</c:v>
                </c:pt>
                <c:pt idx="66">
                  <c:v>22342.857142857141</c:v>
                </c:pt>
                <c:pt idx="67">
                  <c:v>17676.428571428572</c:v>
                </c:pt>
                <c:pt idx="68">
                  <c:v>14310.714285714286</c:v>
                </c:pt>
                <c:pt idx="69">
                  <c:v>13166.714285714286</c:v>
                </c:pt>
                <c:pt idx="70">
                  <c:v>16139.714285714286</c:v>
                </c:pt>
                <c:pt idx="71">
                  <c:v>14403.428571428571</c:v>
                </c:pt>
                <c:pt idx="72">
                  <c:v>34643</c:v>
                </c:pt>
                <c:pt idx="73">
                  <c:v>7335.7142857142853</c:v>
                </c:pt>
                <c:pt idx="74">
                  <c:v>31380</c:v>
                </c:pt>
                <c:pt idx="75">
                  <c:v>17594.285714285714</c:v>
                </c:pt>
                <c:pt idx="76">
                  <c:v>-31.666666666666668</c:v>
                </c:pt>
                <c:pt idx="77">
                  <c:v>0</c:v>
                </c:pt>
                <c:pt idx="78">
                  <c:v>0</c:v>
                </c:pt>
                <c:pt idx="79">
                  <c:v>13764.285714285714</c:v>
                </c:pt>
                <c:pt idx="80">
                  <c:v>27530</c:v>
                </c:pt>
                <c:pt idx="81">
                  <c:v>11754.285714285714</c:v>
                </c:pt>
                <c:pt idx="82">
                  <c:v>1.1428571428571428</c:v>
                </c:pt>
                <c:pt idx="83">
                  <c:v>0</c:v>
                </c:pt>
                <c:pt idx="84">
                  <c:v>0</c:v>
                </c:pt>
                <c:pt idx="85">
                  <c:v>47</c:v>
                </c:pt>
                <c:pt idx="86">
                  <c:v>645.71428571428567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354-4D4B-B982-B7D7B1F0D190}"/>
            </c:ext>
          </c:extLst>
        </c:ser>
        <c:ser>
          <c:idx val="12"/>
          <c:order val="12"/>
          <c:tx>
            <c:strRef>
              <c:f>'Data Summary GPD'!$O$3:$O$4</c:f>
              <c:strCache>
                <c:ptCount val="2"/>
                <c:pt idx="0">
                  <c:v>Thyme</c:v>
                </c:pt>
                <c:pt idx="1">
                  <c:v>17 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GPD'!$O$36:$O$131</c:f>
              <c:numCache>
                <c:formatCode>#,##0_);[Red]\(#,##0\)</c:formatCode>
                <c:ptCount val="96"/>
                <c:pt idx="0">
                  <c:v>862.85714285714289</c:v>
                </c:pt>
                <c:pt idx="1">
                  <c:v>852.85714285714289</c:v>
                </c:pt>
                <c:pt idx="2">
                  <c:v>855.71428571428567</c:v>
                </c:pt>
                <c:pt idx="3">
                  <c:v>846.66666666666663</c:v>
                </c:pt>
                <c:pt idx="4">
                  <c:v>835</c:v>
                </c:pt>
                <c:pt idx="5">
                  <c:v>845.71428571428567</c:v>
                </c:pt>
                <c:pt idx="6">
                  <c:v>835.71428571428567</c:v>
                </c:pt>
                <c:pt idx="7">
                  <c:v>827.14285714285711</c:v>
                </c:pt>
                <c:pt idx="8">
                  <c:v>830</c:v>
                </c:pt>
                <c:pt idx="9">
                  <c:v>841.42857142857144</c:v>
                </c:pt>
                <c:pt idx="10">
                  <c:v>835.71428571428567</c:v>
                </c:pt>
                <c:pt idx="11">
                  <c:v>825.71428571428567</c:v>
                </c:pt>
                <c:pt idx="12">
                  <c:v>820</c:v>
                </c:pt>
                <c:pt idx="13">
                  <c:v>857.14285714285711</c:v>
                </c:pt>
                <c:pt idx="14">
                  <c:v>931.42857142857144</c:v>
                </c:pt>
                <c:pt idx="15">
                  <c:v>174.28571428571428</c:v>
                </c:pt>
                <c:pt idx="16">
                  <c:v>1267.8571428571429</c:v>
                </c:pt>
                <c:pt idx="17">
                  <c:v>1001.4285714285714</c:v>
                </c:pt>
                <c:pt idx="18">
                  <c:v>952.85714285714289</c:v>
                </c:pt>
                <c:pt idx="19">
                  <c:v>941.25</c:v>
                </c:pt>
                <c:pt idx="20">
                  <c:v>911.66666666666663</c:v>
                </c:pt>
                <c:pt idx="21">
                  <c:v>905.71428571428567</c:v>
                </c:pt>
                <c:pt idx="22">
                  <c:v>990</c:v>
                </c:pt>
                <c:pt idx="23">
                  <c:v>943.09523809523807</c:v>
                </c:pt>
                <c:pt idx="24">
                  <c:v>952.85714285714289</c:v>
                </c:pt>
                <c:pt idx="25">
                  <c:v>941.25</c:v>
                </c:pt>
                <c:pt idx="26">
                  <c:v>911.66666666666663</c:v>
                </c:pt>
                <c:pt idx="27">
                  <c:v>905.71428571428567</c:v>
                </c:pt>
                <c:pt idx="28">
                  <c:v>990</c:v>
                </c:pt>
                <c:pt idx="29">
                  <c:v>775.71428571428567</c:v>
                </c:pt>
                <c:pt idx="30">
                  <c:v>868.57142857142856</c:v>
                </c:pt>
                <c:pt idx="31">
                  <c:v>857.14285714285711</c:v>
                </c:pt>
                <c:pt idx="32">
                  <c:v>851.42857142857144</c:v>
                </c:pt>
                <c:pt idx="33">
                  <c:v>844.28571428571433</c:v>
                </c:pt>
                <c:pt idx="34">
                  <c:v>857.14285714285711</c:v>
                </c:pt>
                <c:pt idx="35">
                  <c:v>848.57142857142856</c:v>
                </c:pt>
                <c:pt idx="36">
                  <c:v>842.85714285714289</c:v>
                </c:pt>
                <c:pt idx="37">
                  <c:v>835.71428571428567</c:v>
                </c:pt>
                <c:pt idx="38">
                  <c:v>858.57142857142856</c:v>
                </c:pt>
                <c:pt idx="39">
                  <c:v>-152.85714285714286</c:v>
                </c:pt>
                <c:pt idx="40">
                  <c:v>400</c:v>
                </c:pt>
                <c:pt idx="41">
                  <c:v>2191.4285714285716</c:v>
                </c:pt>
                <c:pt idx="42">
                  <c:v>802.85714285714289</c:v>
                </c:pt>
                <c:pt idx="43">
                  <c:v>3454.2857142857142</c:v>
                </c:pt>
                <c:pt idx="44">
                  <c:v>0</c:v>
                </c:pt>
                <c:pt idx="45">
                  <c:v>784.28571428571433</c:v>
                </c:pt>
                <c:pt idx="46">
                  <c:v>768.57142857142856</c:v>
                </c:pt>
                <c:pt idx="47">
                  <c:v>937.14285714285711</c:v>
                </c:pt>
                <c:pt idx="48">
                  <c:v>624.28571428571433</c:v>
                </c:pt>
                <c:pt idx="49">
                  <c:v>451.85714285714283</c:v>
                </c:pt>
                <c:pt idx="50">
                  <c:v>1066.7142857142858</c:v>
                </c:pt>
                <c:pt idx="51">
                  <c:v>751.42857142857144</c:v>
                </c:pt>
                <c:pt idx="52">
                  <c:v>744.28571428571433</c:v>
                </c:pt>
                <c:pt idx="53">
                  <c:v>4881.4285714285716</c:v>
                </c:pt>
                <c:pt idx="54">
                  <c:v>855.85714285714289</c:v>
                </c:pt>
                <c:pt idx="55">
                  <c:v>600</c:v>
                </c:pt>
                <c:pt idx="56">
                  <c:v>767.14285714285711</c:v>
                </c:pt>
                <c:pt idx="57">
                  <c:v>704.28571428571433</c:v>
                </c:pt>
                <c:pt idx="58">
                  <c:v>722.85714285714289</c:v>
                </c:pt>
                <c:pt idx="59">
                  <c:v>731.42857142857144</c:v>
                </c:pt>
                <c:pt idx="60">
                  <c:v>704.28571428571433</c:v>
                </c:pt>
                <c:pt idx="61">
                  <c:v>731.71428571428567</c:v>
                </c:pt>
                <c:pt idx="62">
                  <c:v>763.71428571428567</c:v>
                </c:pt>
                <c:pt idx="63">
                  <c:v>842.57142857142856</c:v>
                </c:pt>
                <c:pt idx="64">
                  <c:v>426.28571428571428</c:v>
                </c:pt>
                <c:pt idx="65">
                  <c:v>672.85714285714289</c:v>
                </c:pt>
                <c:pt idx="66">
                  <c:v>684.28571428571433</c:v>
                </c:pt>
                <c:pt idx="67">
                  <c:v>946.71428571428567</c:v>
                </c:pt>
                <c:pt idx="68">
                  <c:v>416.14285714285717</c:v>
                </c:pt>
                <c:pt idx="69">
                  <c:v>284.28571428571428</c:v>
                </c:pt>
                <c:pt idx="70">
                  <c:v>442.42857142857144</c:v>
                </c:pt>
                <c:pt idx="71">
                  <c:v>535.42857142857144</c:v>
                </c:pt>
                <c:pt idx="72">
                  <c:v>1527.8571428571429</c:v>
                </c:pt>
                <c:pt idx="73">
                  <c:v>1149.2857142857142</c:v>
                </c:pt>
                <c:pt idx="74">
                  <c:v>633.125</c:v>
                </c:pt>
                <c:pt idx="75">
                  <c:v>1531.4285714285713</c:v>
                </c:pt>
                <c:pt idx="76">
                  <c:v>1605</c:v>
                </c:pt>
                <c:pt idx="77">
                  <c:v>0</c:v>
                </c:pt>
                <c:pt idx="78">
                  <c:v>2161.4285714285716</c:v>
                </c:pt>
                <c:pt idx="79">
                  <c:v>510</c:v>
                </c:pt>
                <c:pt idx="80">
                  <c:v>1315.7142857142858</c:v>
                </c:pt>
                <c:pt idx="81">
                  <c:v>1520</c:v>
                </c:pt>
                <c:pt idx="82">
                  <c:v>1394.2857142857142</c:v>
                </c:pt>
                <c:pt idx="83">
                  <c:v>1565.5555555555557</c:v>
                </c:pt>
                <c:pt idx="84">
                  <c:v>1803</c:v>
                </c:pt>
                <c:pt idx="85">
                  <c:v>0</c:v>
                </c:pt>
                <c:pt idx="86">
                  <c:v>0</c:v>
                </c:pt>
                <c:pt idx="87">
                  <c:v>1279.4285714285713</c:v>
                </c:pt>
                <c:pt idx="88">
                  <c:v>2484.4285714285716</c:v>
                </c:pt>
                <c:pt idx="89">
                  <c:v>3701.1428571428573</c:v>
                </c:pt>
                <c:pt idx="90">
                  <c:v>4795.5714285714284</c:v>
                </c:pt>
                <c:pt idx="91">
                  <c:v>5561.8571428571431</c:v>
                </c:pt>
                <c:pt idx="92">
                  <c:v>6415</c:v>
                </c:pt>
                <c:pt idx="93">
                  <c:v>7142.4285714285716</c:v>
                </c:pt>
                <c:pt idx="94">
                  <c:v>7661</c:v>
                </c:pt>
                <c:pt idx="95">
                  <c:v>132.28571428571428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354-4D4B-B982-B7D7B1F0D190}"/>
            </c:ext>
          </c:extLst>
        </c:ser>
        <c:ser>
          <c:idx val="13"/>
          <c:order val="13"/>
          <c:tx>
            <c:strRef>
              <c:f>'Data Summary GPD'!$P$3:$P$4</c:f>
              <c:strCache>
                <c:ptCount val="2"/>
                <c:pt idx="0">
                  <c:v>End of Narcissa</c:v>
                </c:pt>
                <c:pt idx="1">
                  <c:v>19 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GPD'!$P$36:$P$131</c:f>
              <c:numCache>
                <c:formatCode>#,##0_);[Red]\(#,##0\)</c:formatCode>
                <c:ptCount val="96"/>
                <c:pt idx="0">
                  <c:v>5550</c:v>
                </c:pt>
                <c:pt idx="1">
                  <c:v>5737.1428571428569</c:v>
                </c:pt>
                <c:pt idx="2">
                  <c:v>5502.8571428571431</c:v>
                </c:pt>
                <c:pt idx="3">
                  <c:v>5531.666666666667</c:v>
                </c:pt>
                <c:pt idx="4">
                  <c:v>6576.25</c:v>
                </c:pt>
                <c:pt idx="5">
                  <c:v>4061.4285714285716</c:v>
                </c:pt>
                <c:pt idx="6">
                  <c:v>5267.1428571428569</c:v>
                </c:pt>
                <c:pt idx="7">
                  <c:v>5814.2857142857147</c:v>
                </c:pt>
                <c:pt idx="8">
                  <c:v>4274.2857142857147</c:v>
                </c:pt>
                <c:pt idx="9">
                  <c:v>5202.8571428571431</c:v>
                </c:pt>
                <c:pt idx="10">
                  <c:v>4975.7142857142853</c:v>
                </c:pt>
                <c:pt idx="11">
                  <c:v>4720</c:v>
                </c:pt>
                <c:pt idx="12">
                  <c:v>4527.1428571428569</c:v>
                </c:pt>
                <c:pt idx="13">
                  <c:v>4471.4285714285716</c:v>
                </c:pt>
                <c:pt idx="14">
                  <c:v>4415.7142857142853</c:v>
                </c:pt>
                <c:pt idx="15">
                  <c:v>2561.4285714285716</c:v>
                </c:pt>
                <c:pt idx="16">
                  <c:v>2570.7142857142858</c:v>
                </c:pt>
                <c:pt idx="17">
                  <c:v>2144.2857142857142</c:v>
                </c:pt>
                <c:pt idx="18">
                  <c:v>2108.5714285714284</c:v>
                </c:pt>
                <c:pt idx="19">
                  <c:v>1433.75</c:v>
                </c:pt>
                <c:pt idx="20">
                  <c:v>1900</c:v>
                </c:pt>
                <c:pt idx="21">
                  <c:v>1427.1428571428571</c:v>
                </c:pt>
                <c:pt idx="22">
                  <c:v>1317.1428571428571</c:v>
                </c:pt>
                <c:pt idx="23">
                  <c:v>1704.7619047619048</c:v>
                </c:pt>
                <c:pt idx="24">
                  <c:v>2108.5714285714284</c:v>
                </c:pt>
                <c:pt idx="25">
                  <c:v>1433.75</c:v>
                </c:pt>
                <c:pt idx="26">
                  <c:v>1900</c:v>
                </c:pt>
                <c:pt idx="27">
                  <c:v>1427.1428571428571</c:v>
                </c:pt>
                <c:pt idx="28">
                  <c:v>1317.1428571428571</c:v>
                </c:pt>
                <c:pt idx="29">
                  <c:v>911.42857142857144</c:v>
                </c:pt>
                <c:pt idx="30">
                  <c:v>794.28571428571433</c:v>
                </c:pt>
                <c:pt idx="31">
                  <c:v>580</c:v>
                </c:pt>
                <c:pt idx="32">
                  <c:v>157.14285714285714</c:v>
                </c:pt>
                <c:pt idx="33">
                  <c:v>0</c:v>
                </c:pt>
                <c:pt idx="34">
                  <c:v>0</c:v>
                </c:pt>
                <c:pt idx="35">
                  <c:v>-1.4285714285714286</c:v>
                </c:pt>
                <c:pt idx="36">
                  <c:v>1238.5714285714287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6215.2857142857147</c:v>
                </c:pt>
                <c:pt idx="47">
                  <c:v>0</c:v>
                </c:pt>
                <c:pt idx="48">
                  <c:v>1857.5714285714287</c:v>
                </c:pt>
                <c:pt idx="49">
                  <c:v>0</c:v>
                </c:pt>
                <c:pt idx="50">
                  <c:v>1410.8571428571429</c:v>
                </c:pt>
                <c:pt idx="51">
                  <c:v>1424.1428571428571</c:v>
                </c:pt>
                <c:pt idx="52">
                  <c:v>1697.5714285714287</c:v>
                </c:pt>
                <c:pt idx="53">
                  <c:v>1546.4285714285713</c:v>
                </c:pt>
                <c:pt idx="54">
                  <c:v>1616.5714285714287</c:v>
                </c:pt>
                <c:pt idx="55">
                  <c:v>1454.4285714285713</c:v>
                </c:pt>
                <c:pt idx="56">
                  <c:v>1565.5714285714287</c:v>
                </c:pt>
                <c:pt idx="57">
                  <c:v>1466.4285714285713</c:v>
                </c:pt>
                <c:pt idx="58">
                  <c:v>1506.2857142857142</c:v>
                </c:pt>
                <c:pt idx="59">
                  <c:v>1551.2857142857142</c:v>
                </c:pt>
                <c:pt idx="60">
                  <c:v>1482.2857142857142</c:v>
                </c:pt>
                <c:pt idx="61">
                  <c:v>1124.1428571428571</c:v>
                </c:pt>
                <c:pt idx="62">
                  <c:v>1833.5714285714287</c:v>
                </c:pt>
                <c:pt idx="63">
                  <c:v>1486</c:v>
                </c:pt>
                <c:pt idx="64">
                  <c:v>1509.1428571428571</c:v>
                </c:pt>
                <c:pt idx="65">
                  <c:v>1437.8571428571429</c:v>
                </c:pt>
                <c:pt idx="66">
                  <c:v>1459.1428571428571</c:v>
                </c:pt>
                <c:pt idx="67">
                  <c:v>1284.1428571428571</c:v>
                </c:pt>
                <c:pt idx="68">
                  <c:v>1640.4285714285713</c:v>
                </c:pt>
                <c:pt idx="69">
                  <c:v>1585.4285714285713</c:v>
                </c:pt>
                <c:pt idx="70">
                  <c:v>1457.5714285714287</c:v>
                </c:pt>
                <c:pt idx="71">
                  <c:v>1333.7142857142858</c:v>
                </c:pt>
                <c:pt idx="72">
                  <c:v>1443.4285714285713</c:v>
                </c:pt>
                <c:pt idx="73">
                  <c:v>1263.1428571428571</c:v>
                </c:pt>
                <c:pt idx="74">
                  <c:v>1593.875</c:v>
                </c:pt>
                <c:pt idx="75">
                  <c:v>1247.1428571428571</c:v>
                </c:pt>
                <c:pt idx="76">
                  <c:v>118.33333333333333</c:v>
                </c:pt>
                <c:pt idx="77">
                  <c:v>41.571428571428569</c:v>
                </c:pt>
                <c:pt idx="78">
                  <c:v>1816.1428571428571</c:v>
                </c:pt>
                <c:pt idx="79">
                  <c:v>2182.4285714285716</c:v>
                </c:pt>
                <c:pt idx="80">
                  <c:v>2606</c:v>
                </c:pt>
                <c:pt idx="81">
                  <c:v>2575.7142857142858</c:v>
                </c:pt>
                <c:pt idx="82">
                  <c:v>2765.2857142857142</c:v>
                </c:pt>
                <c:pt idx="83">
                  <c:v>979</c:v>
                </c:pt>
                <c:pt idx="84">
                  <c:v>4954.666666666667</c:v>
                </c:pt>
                <c:pt idx="85">
                  <c:v>2006.3333333333333</c:v>
                </c:pt>
                <c:pt idx="86">
                  <c:v>1681.5714285714287</c:v>
                </c:pt>
                <c:pt idx="87">
                  <c:v>4044.5714285714284</c:v>
                </c:pt>
                <c:pt idx="88">
                  <c:v>1399.5714285714287</c:v>
                </c:pt>
                <c:pt idx="89">
                  <c:v>1634.5714285714287</c:v>
                </c:pt>
                <c:pt idx="90">
                  <c:v>1648.4285714285713</c:v>
                </c:pt>
                <c:pt idx="91">
                  <c:v>1875.4285714285713</c:v>
                </c:pt>
                <c:pt idx="92">
                  <c:v>6038.5714285714284</c:v>
                </c:pt>
                <c:pt idx="93">
                  <c:v>3029.1428571428573</c:v>
                </c:pt>
                <c:pt idx="94">
                  <c:v>389.71428571428572</c:v>
                </c:pt>
                <c:pt idx="95">
                  <c:v>351.85714285714283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354-4D4B-B982-B7D7B1F0D190}"/>
            </c:ext>
          </c:extLst>
        </c:ser>
        <c:ser>
          <c:idx val="14"/>
          <c:order val="14"/>
          <c:tx>
            <c:strRef>
              <c:f>'Data Summary GPD'!$Q$3:$Q$4</c:f>
              <c:strCache>
                <c:ptCount val="2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GPD'!$Q$36:$Q$92</c:f>
              <c:numCache>
                <c:formatCode>#,##0_);[Red]\(#,##0\)</c:formatCode>
                <c:ptCount val="57"/>
                <c:pt idx="0">
                  <c:v>8484.2857142857138</c:v>
                </c:pt>
                <c:pt idx="1">
                  <c:v>9124.2857142857138</c:v>
                </c:pt>
                <c:pt idx="2">
                  <c:v>7537.1428571428569</c:v>
                </c:pt>
                <c:pt idx="3">
                  <c:v>6555</c:v>
                </c:pt>
                <c:pt idx="4">
                  <c:v>6465</c:v>
                </c:pt>
                <c:pt idx="5">
                  <c:v>5984.2857142857147</c:v>
                </c:pt>
                <c:pt idx="6">
                  <c:v>5079.4285714285716</c:v>
                </c:pt>
                <c:pt idx="7">
                  <c:v>5756.2857142857147</c:v>
                </c:pt>
                <c:pt idx="8">
                  <c:v>5081.4285714285716</c:v>
                </c:pt>
                <c:pt idx="9">
                  <c:v>5454.2857142857147</c:v>
                </c:pt>
                <c:pt idx="10">
                  <c:v>4121.4285714285716</c:v>
                </c:pt>
                <c:pt idx="11">
                  <c:v>4548.5714285714284</c:v>
                </c:pt>
                <c:pt idx="12">
                  <c:v>4297.1428571428569</c:v>
                </c:pt>
                <c:pt idx="13">
                  <c:v>4432.8571428571431</c:v>
                </c:pt>
                <c:pt idx="14">
                  <c:v>4574.2857142857147</c:v>
                </c:pt>
                <c:pt idx="15">
                  <c:v>3255.7142857142858</c:v>
                </c:pt>
                <c:pt idx="16">
                  <c:v>3961.4285714285716</c:v>
                </c:pt>
                <c:pt idx="17">
                  <c:v>3825.7142857142858</c:v>
                </c:pt>
                <c:pt idx="18">
                  <c:v>3851.4285714285716</c:v>
                </c:pt>
                <c:pt idx="19">
                  <c:v>3818.75</c:v>
                </c:pt>
                <c:pt idx="20">
                  <c:v>3618.3333333333335</c:v>
                </c:pt>
                <c:pt idx="21">
                  <c:v>3700</c:v>
                </c:pt>
                <c:pt idx="22">
                  <c:v>3582.8571428571427</c:v>
                </c:pt>
                <c:pt idx="23">
                  <c:v>3741.9047619047619</c:v>
                </c:pt>
                <c:pt idx="24">
                  <c:v>3851.4285714285716</c:v>
                </c:pt>
                <c:pt idx="25">
                  <c:v>3818.75</c:v>
                </c:pt>
                <c:pt idx="26">
                  <c:v>3618.3333333333335</c:v>
                </c:pt>
                <c:pt idx="27">
                  <c:v>3700</c:v>
                </c:pt>
                <c:pt idx="28">
                  <c:v>3582.8571428571427</c:v>
                </c:pt>
                <c:pt idx="29">
                  <c:v>3504.2857142857142</c:v>
                </c:pt>
                <c:pt idx="30">
                  <c:v>3494.2857142857142</c:v>
                </c:pt>
                <c:pt idx="31">
                  <c:v>3377.1428571428573</c:v>
                </c:pt>
                <c:pt idx="32">
                  <c:v>3431.4285714285716</c:v>
                </c:pt>
                <c:pt idx="33">
                  <c:v>3452.8571428571427</c:v>
                </c:pt>
                <c:pt idx="34">
                  <c:v>3372.8571428571427</c:v>
                </c:pt>
                <c:pt idx="35">
                  <c:v>11984.285714285714</c:v>
                </c:pt>
                <c:pt idx="36">
                  <c:v>23298.571428571428</c:v>
                </c:pt>
                <c:pt idx="37">
                  <c:v>17594.285714285714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354-4D4B-B982-B7D7B1F0D190}"/>
            </c:ext>
          </c:extLst>
        </c:ser>
        <c:ser>
          <c:idx val="15"/>
          <c:order val="15"/>
          <c:tx>
            <c:strRef>
              <c:f>'Data Summary GPD'!$R$3</c:f>
              <c:strCache>
                <c:ptCount val="1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GPD'!$A$36:$A$131</c:f>
              <c:numCache>
                <c:formatCode>m/d/yyyy</c:formatCode>
                <c:ptCount val="96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</c:numCache>
            </c:numRef>
          </c:cat>
          <c:val>
            <c:numRef>
              <c:f>'Data Summary GPD'!$R$36:$R$131</c:f>
              <c:numCache>
                <c:formatCode>#,##0_);[Red]\(#,##0\)</c:formatCode>
                <c:ptCount val="96"/>
                <c:pt idx="0">
                  <c:v>73460.42857142858</c:v>
                </c:pt>
                <c:pt idx="1">
                  <c:v>60000</c:v>
                </c:pt>
                <c:pt idx="2">
                  <c:v>67682.285714285725</c:v>
                </c:pt>
                <c:pt idx="3">
                  <c:v>66515.166666666657</c:v>
                </c:pt>
                <c:pt idx="4">
                  <c:v>66183.625</c:v>
                </c:pt>
                <c:pt idx="5">
                  <c:v>95280.428571428551</c:v>
                </c:pt>
                <c:pt idx="6">
                  <c:v>109168.42857142857</c:v>
                </c:pt>
                <c:pt idx="7">
                  <c:v>109523.57142857142</c:v>
                </c:pt>
                <c:pt idx="8">
                  <c:v>120988.99999999996</c:v>
                </c:pt>
                <c:pt idx="9">
                  <c:v>108504.57142857142</c:v>
                </c:pt>
                <c:pt idx="10">
                  <c:v>109950.57142857143</c:v>
                </c:pt>
                <c:pt idx="11">
                  <c:v>102986.57142857143</c:v>
                </c:pt>
                <c:pt idx="12">
                  <c:v>105080.14285714286</c:v>
                </c:pt>
                <c:pt idx="13">
                  <c:v>100000</c:v>
                </c:pt>
                <c:pt idx="14">
                  <c:v>124323.28571428572</c:v>
                </c:pt>
                <c:pt idx="15">
                  <c:v>77737.999999999985</c:v>
                </c:pt>
                <c:pt idx="16">
                  <c:v>90616.64285714287</c:v>
                </c:pt>
                <c:pt idx="17">
                  <c:v>91869.428571428551</c:v>
                </c:pt>
                <c:pt idx="18">
                  <c:v>82636.142857142855</c:v>
                </c:pt>
                <c:pt idx="19">
                  <c:v>62462</c:v>
                </c:pt>
                <c:pt idx="20">
                  <c:v>105894</c:v>
                </c:pt>
                <c:pt idx="21">
                  <c:v>87112.142857142855</c:v>
                </c:pt>
                <c:pt idx="22">
                  <c:v>60745.857142857145</c:v>
                </c:pt>
                <c:pt idx="23">
                  <c:v>79213.619047619053</c:v>
                </c:pt>
                <c:pt idx="24">
                  <c:v>82636.142857142855</c:v>
                </c:pt>
                <c:pt idx="25">
                  <c:v>62462</c:v>
                </c:pt>
                <c:pt idx="26">
                  <c:v>105894</c:v>
                </c:pt>
                <c:pt idx="27">
                  <c:v>87112.142857142855</c:v>
                </c:pt>
                <c:pt idx="28">
                  <c:v>60745.857142857145</c:v>
                </c:pt>
                <c:pt idx="29">
                  <c:v>66676.28571428571</c:v>
                </c:pt>
                <c:pt idx="30">
                  <c:v>87319.428571428565</c:v>
                </c:pt>
                <c:pt idx="31">
                  <c:v>74411.142857142855</c:v>
                </c:pt>
                <c:pt idx="32">
                  <c:v>83613.142857142841</c:v>
                </c:pt>
                <c:pt idx="33">
                  <c:v>60969.000000000007</c:v>
                </c:pt>
                <c:pt idx="34">
                  <c:v>101440.42857142857</c:v>
                </c:pt>
                <c:pt idx="35">
                  <c:v>110356.14285714286</c:v>
                </c:pt>
                <c:pt idx="36">
                  <c:v>106722.71428571429</c:v>
                </c:pt>
                <c:pt idx="37">
                  <c:v>84857.142857142855</c:v>
                </c:pt>
                <c:pt idx="38">
                  <c:v>69633.285714285725</c:v>
                </c:pt>
                <c:pt idx="39">
                  <c:v>70000</c:v>
                </c:pt>
                <c:pt idx="40">
                  <c:v>70738.71428571429</c:v>
                </c:pt>
                <c:pt idx="41">
                  <c:v>71045.28571428571</c:v>
                </c:pt>
                <c:pt idx="42">
                  <c:v>89034</c:v>
                </c:pt>
                <c:pt idx="43">
                  <c:v>90631.857142857145</c:v>
                </c:pt>
                <c:pt idx="44">
                  <c:v>101787.28571428571</c:v>
                </c:pt>
                <c:pt idx="45">
                  <c:v>77395.57142857142</c:v>
                </c:pt>
                <c:pt idx="46">
                  <c:v>102679.99999999999</c:v>
                </c:pt>
                <c:pt idx="47">
                  <c:v>124179.2857142857</c:v>
                </c:pt>
                <c:pt idx="48">
                  <c:v>103874.14285714286</c:v>
                </c:pt>
                <c:pt idx="49">
                  <c:v>99479.857142857159</c:v>
                </c:pt>
                <c:pt idx="50">
                  <c:v>85992.285714285739</c:v>
                </c:pt>
                <c:pt idx="51">
                  <c:v>80312.57142857142</c:v>
                </c:pt>
                <c:pt idx="52">
                  <c:v>99802.42857142858</c:v>
                </c:pt>
                <c:pt idx="53">
                  <c:v>79945.999999999985</c:v>
                </c:pt>
                <c:pt idx="54">
                  <c:v>95717.14285714287</c:v>
                </c:pt>
                <c:pt idx="55">
                  <c:v>107235.14285714284</c:v>
                </c:pt>
                <c:pt idx="56">
                  <c:v>92906</c:v>
                </c:pt>
                <c:pt idx="57">
                  <c:v>113548.14285714287</c:v>
                </c:pt>
                <c:pt idx="58">
                  <c:v>82414.857142857145</c:v>
                </c:pt>
                <c:pt idx="59">
                  <c:v>91470.28571428571</c:v>
                </c:pt>
                <c:pt idx="60">
                  <c:v>98988.714285714275</c:v>
                </c:pt>
                <c:pt idx="61">
                  <c:v>77660.571428571435</c:v>
                </c:pt>
                <c:pt idx="62">
                  <c:v>79850.14285714287</c:v>
                </c:pt>
                <c:pt idx="63">
                  <c:v>77201.14285714287</c:v>
                </c:pt>
                <c:pt idx="64">
                  <c:v>74322.28571428571</c:v>
                </c:pt>
                <c:pt idx="65">
                  <c:v>83838.000000000015</c:v>
                </c:pt>
                <c:pt idx="66">
                  <c:v>106789.28571428571</c:v>
                </c:pt>
                <c:pt idx="67">
                  <c:v>84817.71428571429</c:v>
                </c:pt>
                <c:pt idx="68">
                  <c:v>76035.714285714275</c:v>
                </c:pt>
                <c:pt idx="69">
                  <c:v>73998.428571428565</c:v>
                </c:pt>
                <c:pt idx="70">
                  <c:v>77250</c:v>
                </c:pt>
                <c:pt idx="71">
                  <c:v>99255.428571428565</c:v>
                </c:pt>
                <c:pt idx="72">
                  <c:v>100426.57142857143</c:v>
                </c:pt>
                <c:pt idx="73">
                  <c:v>66311.71428571429</c:v>
                </c:pt>
                <c:pt idx="74">
                  <c:v>112626.75</c:v>
                </c:pt>
                <c:pt idx="75">
                  <c:v>77885.28571428571</c:v>
                </c:pt>
                <c:pt idx="76">
                  <c:v>54516</c:v>
                </c:pt>
                <c:pt idx="77">
                  <c:v>56681</c:v>
                </c:pt>
                <c:pt idx="78">
                  <c:v>66252.28571428571</c:v>
                </c:pt>
                <c:pt idx="79">
                  <c:v>59753.57142857142</c:v>
                </c:pt>
                <c:pt idx="80">
                  <c:v>98276</c:v>
                </c:pt>
                <c:pt idx="81">
                  <c:v>110302</c:v>
                </c:pt>
                <c:pt idx="82">
                  <c:v>105079.42857142857</c:v>
                </c:pt>
                <c:pt idx="83">
                  <c:v>102856.77777777778</c:v>
                </c:pt>
                <c:pt idx="84">
                  <c:v>144505.83333333334</c:v>
                </c:pt>
                <c:pt idx="85">
                  <c:v>144568</c:v>
                </c:pt>
                <c:pt idx="86">
                  <c:v>105946.42857142858</c:v>
                </c:pt>
                <c:pt idx="87">
                  <c:v>149828.57142857142</c:v>
                </c:pt>
                <c:pt idx="88">
                  <c:v>142864.71428571429</c:v>
                </c:pt>
                <c:pt idx="89">
                  <c:v>131464.71428571429</c:v>
                </c:pt>
                <c:pt idx="90">
                  <c:v>146643.00000000003</c:v>
                </c:pt>
                <c:pt idx="91">
                  <c:v>99514.142857142855</c:v>
                </c:pt>
                <c:pt idx="92">
                  <c:v>86300</c:v>
                </c:pt>
                <c:pt idx="93">
                  <c:v>135271.28571428568</c:v>
                </c:pt>
                <c:pt idx="94">
                  <c:v>150405.14285714284</c:v>
                </c:pt>
                <c:pt idx="95">
                  <c:v>113401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354-4D4B-B982-B7D7B1F0D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701235562039696E-2"/>
          <c:y val="0.83006826034439174"/>
          <c:w val="0.96597375568965427"/>
          <c:h val="0.16993173965560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98"/>
            <a:ext cx="10515600" cy="1325563"/>
          </a:xfrm>
        </p:spPr>
        <p:txBody>
          <a:bodyPr/>
          <a:lstStyle/>
          <a:p>
            <a:r>
              <a:rPr lang="en-US" dirty="0"/>
              <a:t>     WELL STATUS 			June 12, 2023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67813" y="1424161"/>
            <a:ext cx="4884932" cy="4755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CURRENTLY PUMPING 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113,000 </a:t>
            </a:r>
            <a:r>
              <a:rPr lang="en-US" sz="2000" b="1" dirty="0">
                <a:solidFill>
                  <a:srgbClr val="FF0000"/>
                </a:solidFill>
              </a:rPr>
              <a:t>GALLONS PER DAY</a:t>
            </a:r>
          </a:p>
          <a:p>
            <a:r>
              <a:rPr lang="en-US" sz="1800" b="1" dirty="0"/>
              <a:t>Repaired 6” system drain line in Gate Park</a:t>
            </a:r>
          </a:p>
          <a:p>
            <a:pPr lvl="1"/>
            <a:r>
              <a:rPr lang="en-US" sz="1400" b="1" dirty="0"/>
              <a:t>Line placed above ground</a:t>
            </a:r>
          </a:p>
          <a:p>
            <a:pPr lvl="1"/>
            <a:r>
              <a:rPr lang="en-US" sz="1400" b="1" dirty="0"/>
              <a:t>Ordered 6” unions for land movement</a:t>
            </a:r>
          </a:p>
          <a:p>
            <a:r>
              <a:rPr lang="en-US" sz="1800" b="1" dirty="0"/>
              <a:t>PVDS System </a:t>
            </a:r>
            <a:r>
              <a:rPr lang="en-US" sz="1800" b="1" dirty="0" err="1"/>
              <a:t>Bipass</a:t>
            </a:r>
            <a:r>
              <a:rPr lang="en-US" sz="1800" b="1" dirty="0"/>
              <a:t>, Y Filter, Meter assembled</a:t>
            </a:r>
          </a:p>
          <a:p>
            <a:r>
              <a:rPr lang="en-US" sz="1800" b="1" dirty="0"/>
              <a:t>Repaired and moved 2” </a:t>
            </a:r>
            <a:r>
              <a:rPr lang="en-US" sz="1800" b="1" dirty="0" err="1"/>
              <a:t>drainlines</a:t>
            </a:r>
            <a:r>
              <a:rPr lang="en-US" sz="1800" b="1" dirty="0"/>
              <a:t> for wells 1 and 7 outside building setbacks</a:t>
            </a:r>
          </a:p>
          <a:p>
            <a:pPr lvl="1"/>
            <a:r>
              <a:rPr lang="en-US" sz="1600" b="1" dirty="0"/>
              <a:t>Dimensioned for inclusion in drainage map</a:t>
            </a:r>
            <a:endParaRPr lang="en-US" sz="1450" b="1" dirty="0"/>
          </a:p>
          <a:p>
            <a:r>
              <a:rPr lang="en-US" sz="1800" b="1" dirty="0"/>
              <a:t>Planned</a:t>
            </a:r>
          </a:p>
          <a:p>
            <a:pPr lvl="1"/>
            <a:r>
              <a:rPr lang="en-US" sz="1400" b="1" dirty="0"/>
              <a:t>Replace pump in well #3  (Figtree)</a:t>
            </a:r>
          </a:p>
          <a:p>
            <a:pPr lvl="1"/>
            <a:r>
              <a:rPr lang="en-US" sz="1400" b="1" dirty="0"/>
              <a:t>Replace pump in well #4 (</a:t>
            </a:r>
            <a:r>
              <a:rPr lang="en-US" sz="1400" b="1" dirty="0" err="1"/>
              <a:t>Clovetree</a:t>
            </a:r>
            <a:r>
              <a:rPr lang="en-US" sz="1400" b="1" dirty="0"/>
              <a:t>)</a:t>
            </a:r>
          </a:p>
          <a:p>
            <a:pPr lvl="1"/>
            <a:r>
              <a:rPr lang="en-US" sz="1400" b="1" dirty="0"/>
              <a:t>Add meter to well #6 (</a:t>
            </a:r>
            <a:r>
              <a:rPr lang="en-US" sz="1400" b="1" dirty="0" err="1"/>
              <a:t>Covetree</a:t>
            </a:r>
            <a:r>
              <a:rPr lang="en-US" sz="1400" b="1" dirty="0"/>
              <a:t>)</a:t>
            </a:r>
          </a:p>
          <a:p>
            <a:pPr lvl="1"/>
            <a:r>
              <a:rPr lang="en-US" sz="1400" b="1" dirty="0"/>
              <a:t>Install System bypass</a:t>
            </a:r>
          </a:p>
          <a:p>
            <a:pPr lvl="1"/>
            <a:r>
              <a:rPr lang="en-US" sz="1400" b="1" dirty="0"/>
              <a:t>Apply for Permit for electrical on Well # 10</a:t>
            </a:r>
          </a:p>
          <a:p>
            <a:pPr lvl="1"/>
            <a:endParaRPr lang="en-US" sz="1400" b="1" dirty="0"/>
          </a:p>
        </p:txBody>
      </p:sp>
      <p:pic>
        <p:nvPicPr>
          <p:cNvPr id="4" name="Picture 3" descr="A picture containing pipe, cylinder, plumbing, ground&#10;&#10;Description automatically generated">
            <a:extLst>
              <a:ext uri="{FF2B5EF4-FFF2-40B4-BE49-F238E27FC236}">
                <a16:creationId xmlns:a16="http://schemas.microsoft.com/office/drawing/2014/main" id="{E7AD1089-8B16-6349-1485-69319A5DA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457" y="3198093"/>
            <a:ext cx="3048001" cy="2286001"/>
          </a:xfrm>
          <a:prstGeom prst="rect">
            <a:avLst/>
          </a:prstGeom>
        </p:spPr>
      </p:pic>
      <p:pic>
        <p:nvPicPr>
          <p:cNvPr id="6" name="Picture 5" descr="A picture containing outdoor, plant, grass, soil&#10;&#10;Description automatically generated">
            <a:extLst>
              <a:ext uri="{FF2B5EF4-FFF2-40B4-BE49-F238E27FC236}">
                <a16:creationId xmlns:a16="http://schemas.microsoft.com/office/drawing/2014/main" id="{9BF33AAB-3805-F5EE-8EF7-41F290C7E7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523490" y="3534884"/>
            <a:ext cx="2694326" cy="2020745"/>
          </a:xfrm>
          <a:prstGeom prst="rect">
            <a:avLst/>
          </a:prstGeom>
        </p:spPr>
      </p:pic>
      <p:pic>
        <p:nvPicPr>
          <p:cNvPr id="11" name="Picture 10" descr="A picture containing outdoor, grass, tree, plant&#10;&#10;Description automatically generated">
            <a:extLst>
              <a:ext uri="{FF2B5EF4-FFF2-40B4-BE49-F238E27FC236}">
                <a16:creationId xmlns:a16="http://schemas.microsoft.com/office/drawing/2014/main" id="{808DDD91-80A4-86B8-3A30-D4279A5BE08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23" b="14853"/>
          <a:stretch/>
        </p:blipFill>
        <p:spPr>
          <a:xfrm>
            <a:off x="6696457" y="1515661"/>
            <a:ext cx="4081834" cy="156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140B1E2-8C8C-46B1-B1B8-A0B89DBD16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36839"/>
              </p:ext>
            </p:extLst>
          </p:nvPr>
        </p:nvGraphicFramePr>
        <p:xfrm>
          <a:off x="224589" y="0"/>
          <a:ext cx="1155031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420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22545</TotalTime>
  <Words>105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  WELL STATUS    June 12, 2023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73</cp:revision>
  <dcterms:created xsi:type="dcterms:W3CDTF">2021-09-08T16:58:12Z</dcterms:created>
  <dcterms:modified xsi:type="dcterms:W3CDTF">2023-06-13T00:20:06Z</dcterms:modified>
</cp:coreProperties>
</file>