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96" r:id="rId2"/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2" d="100"/>
          <a:sy n="52" d="100"/>
        </p:scale>
        <p:origin x="42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ordon\Documents\ACLAD\Meter%20Readings\ACLAD%20Production%20Data%2010.25.2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1915238896324752E-2"/>
          <c:y val="8.0355463806743063E-2"/>
          <c:w val="0.91712033932931392"/>
          <c:h val="0.71312141964095488"/>
        </c:manualLayout>
      </c:layout>
      <c:lineChart>
        <c:grouping val="standard"/>
        <c:varyColors val="0"/>
        <c:ser>
          <c:idx val="1"/>
          <c:order val="0"/>
          <c:tx>
            <c:v>Well #1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GPD'!$A$42:$A$88</c:f>
              <c:numCache>
                <c:formatCode>m/d/yy;@</c:formatCode>
                <c:ptCount val="47"/>
                <c:pt idx="0">
                  <c:v>44594</c:v>
                </c:pt>
                <c:pt idx="1">
                  <c:v>44600</c:v>
                </c:pt>
                <c:pt idx="2">
                  <c:v>44607</c:v>
                </c:pt>
                <c:pt idx="3">
                  <c:v>44614</c:v>
                </c:pt>
                <c:pt idx="4">
                  <c:v>44572</c:v>
                </c:pt>
                <c:pt idx="5">
                  <c:v>44586</c:v>
                </c:pt>
                <c:pt idx="6">
                  <c:v>44594</c:v>
                </c:pt>
                <c:pt idx="7">
                  <c:v>44600</c:v>
                </c:pt>
                <c:pt idx="8">
                  <c:v>44607</c:v>
                </c:pt>
                <c:pt idx="9">
                  <c:v>44614</c:v>
                </c:pt>
                <c:pt idx="10">
                  <c:v>44621</c:v>
                </c:pt>
                <c:pt idx="11">
                  <c:v>44628</c:v>
                </c:pt>
                <c:pt idx="12">
                  <c:v>44635</c:v>
                </c:pt>
                <c:pt idx="13">
                  <c:v>44642</c:v>
                </c:pt>
                <c:pt idx="14">
                  <c:v>44649</c:v>
                </c:pt>
                <c:pt idx="15">
                  <c:v>44656</c:v>
                </c:pt>
                <c:pt idx="16">
                  <c:v>44663</c:v>
                </c:pt>
                <c:pt idx="17">
                  <c:v>44670</c:v>
                </c:pt>
                <c:pt idx="18">
                  <c:v>44677</c:v>
                </c:pt>
                <c:pt idx="19">
                  <c:v>44684</c:v>
                </c:pt>
                <c:pt idx="20">
                  <c:v>44691</c:v>
                </c:pt>
                <c:pt idx="21">
                  <c:v>44698</c:v>
                </c:pt>
                <c:pt idx="22">
                  <c:v>44705</c:v>
                </c:pt>
                <c:pt idx="23">
                  <c:v>44712</c:v>
                </c:pt>
                <c:pt idx="24">
                  <c:v>44719</c:v>
                </c:pt>
                <c:pt idx="25">
                  <c:v>44726</c:v>
                </c:pt>
                <c:pt idx="26">
                  <c:v>44733</c:v>
                </c:pt>
                <c:pt idx="27">
                  <c:v>44740</c:v>
                </c:pt>
                <c:pt idx="28">
                  <c:v>44747</c:v>
                </c:pt>
                <c:pt idx="29">
                  <c:v>44754</c:v>
                </c:pt>
                <c:pt idx="30">
                  <c:v>44761</c:v>
                </c:pt>
                <c:pt idx="31">
                  <c:v>44768</c:v>
                </c:pt>
                <c:pt idx="32">
                  <c:v>44775</c:v>
                </c:pt>
                <c:pt idx="33">
                  <c:v>44782</c:v>
                </c:pt>
                <c:pt idx="34">
                  <c:v>44789</c:v>
                </c:pt>
                <c:pt idx="35">
                  <c:v>44796</c:v>
                </c:pt>
                <c:pt idx="36">
                  <c:v>44803</c:v>
                </c:pt>
                <c:pt idx="37">
                  <c:v>44810</c:v>
                </c:pt>
                <c:pt idx="38">
                  <c:v>44817</c:v>
                </c:pt>
                <c:pt idx="39">
                  <c:v>44824</c:v>
                </c:pt>
                <c:pt idx="40">
                  <c:v>44831</c:v>
                </c:pt>
                <c:pt idx="41">
                  <c:v>44838</c:v>
                </c:pt>
                <c:pt idx="42">
                  <c:v>44845</c:v>
                </c:pt>
                <c:pt idx="43">
                  <c:v>44852</c:v>
                </c:pt>
                <c:pt idx="44">
                  <c:v>44859</c:v>
                </c:pt>
                <c:pt idx="45">
                  <c:v>44866</c:v>
                </c:pt>
                <c:pt idx="46">
                  <c:v>44873</c:v>
                </c:pt>
              </c:numCache>
            </c:numRef>
          </c:cat>
          <c:val>
            <c:numRef>
              <c:f>'Data Summary GPD'!$C$42:$C$88</c:f>
              <c:numCache>
                <c:formatCode>#,##0</c:formatCode>
                <c:ptCount val="47"/>
                <c:pt idx="0">
                  <c:v>4355</c:v>
                </c:pt>
                <c:pt idx="1">
                  <c:v>5526.666666666667</c:v>
                </c:pt>
                <c:pt idx="2">
                  <c:v>5100</c:v>
                </c:pt>
                <c:pt idx="3">
                  <c:v>5948.5714285714284</c:v>
                </c:pt>
                <c:pt idx="4">
                  <c:v>5131.9047619047615</c:v>
                </c:pt>
                <c:pt idx="5">
                  <c:v>5014.2857142857147</c:v>
                </c:pt>
                <c:pt idx="6">
                  <c:v>4355</c:v>
                </c:pt>
                <c:pt idx="7">
                  <c:v>5526.666666666667</c:v>
                </c:pt>
                <c:pt idx="8">
                  <c:v>5100</c:v>
                </c:pt>
                <c:pt idx="9">
                  <c:v>5948.5714285714284</c:v>
                </c:pt>
                <c:pt idx="10">
                  <c:v>2051.4285714285716</c:v>
                </c:pt>
                <c:pt idx="11">
                  <c:v>4944.2857142857147</c:v>
                </c:pt>
                <c:pt idx="12">
                  <c:v>4351.4285714285716</c:v>
                </c:pt>
                <c:pt idx="13">
                  <c:v>4140</c:v>
                </c:pt>
                <c:pt idx="14">
                  <c:v>3998.5714285714284</c:v>
                </c:pt>
                <c:pt idx="15">
                  <c:v>4207.1428571428569</c:v>
                </c:pt>
                <c:pt idx="16">
                  <c:v>4230</c:v>
                </c:pt>
                <c:pt idx="17">
                  <c:v>4600</c:v>
                </c:pt>
                <c:pt idx="18">
                  <c:v>4925.7142857142853</c:v>
                </c:pt>
                <c:pt idx="19">
                  <c:v>5088.5714285714284</c:v>
                </c:pt>
                <c:pt idx="20">
                  <c:v>5807.1428571428569</c:v>
                </c:pt>
                <c:pt idx="21">
                  <c:v>5622.8571428571431</c:v>
                </c:pt>
                <c:pt idx="22">
                  <c:v>5520</c:v>
                </c:pt>
                <c:pt idx="23">
                  <c:v>5200</c:v>
                </c:pt>
                <c:pt idx="24">
                  <c:v>3604.2857142857142</c:v>
                </c:pt>
                <c:pt idx="25">
                  <c:v>6782.8571428571431</c:v>
                </c:pt>
                <c:pt idx="26">
                  <c:v>5051.4285714285716</c:v>
                </c:pt>
                <c:pt idx="27">
                  <c:v>5032.8571428571431</c:v>
                </c:pt>
                <c:pt idx="28">
                  <c:v>5172.8571428571431</c:v>
                </c:pt>
                <c:pt idx="29">
                  <c:v>4982.8571428571431</c:v>
                </c:pt>
                <c:pt idx="30">
                  <c:v>4785.7142857142853</c:v>
                </c:pt>
                <c:pt idx="31">
                  <c:v>798.57142857142856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8484.2857142857138</c:v>
                </c:pt>
                <c:pt idx="37">
                  <c:v>0.2857142857142857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2F2-470B-9809-E175781D1D78}"/>
            </c:ext>
          </c:extLst>
        </c:ser>
        <c:ser>
          <c:idx val="2"/>
          <c:order val="1"/>
          <c:tx>
            <c:v>Well #2</c:v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GPD'!$A$42:$A$88</c:f>
              <c:numCache>
                <c:formatCode>m/d/yy;@</c:formatCode>
                <c:ptCount val="47"/>
                <c:pt idx="0">
                  <c:v>44594</c:v>
                </c:pt>
                <c:pt idx="1">
                  <c:v>44600</c:v>
                </c:pt>
                <c:pt idx="2">
                  <c:v>44607</c:v>
                </c:pt>
                <c:pt idx="3">
                  <c:v>44614</c:v>
                </c:pt>
                <c:pt idx="4">
                  <c:v>44572</c:v>
                </c:pt>
                <c:pt idx="5">
                  <c:v>44586</c:v>
                </c:pt>
                <c:pt idx="6">
                  <c:v>44594</c:v>
                </c:pt>
                <c:pt idx="7">
                  <c:v>44600</c:v>
                </c:pt>
                <c:pt idx="8">
                  <c:v>44607</c:v>
                </c:pt>
                <c:pt idx="9">
                  <c:v>44614</c:v>
                </c:pt>
                <c:pt idx="10">
                  <c:v>44621</c:v>
                </c:pt>
                <c:pt idx="11">
                  <c:v>44628</c:v>
                </c:pt>
                <c:pt idx="12">
                  <c:v>44635</c:v>
                </c:pt>
                <c:pt idx="13">
                  <c:v>44642</c:v>
                </c:pt>
                <c:pt idx="14">
                  <c:v>44649</c:v>
                </c:pt>
                <c:pt idx="15">
                  <c:v>44656</c:v>
                </c:pt>
                <c:pt idx="16">
                  <c:v>44663</c:v>
                </c:pt>
                <c:pt idx="17">
                  <c:v>44670</c:v>
                </c:pt>
                <c:pt idx="18">
                  <c:v>44677</c:v>
                </c:pt>
                <c:pt idx="19">
                  <c:v>44684</c:v>
                </c:pt>
                <c:pt idx="20">
                  <c:v>44691</c:v>
                </c:pt>
                <c:pt idx="21">
                  <c:v>44698</c:v>
                </c:pt>
                <c:pt idx="22">
                  <c:v>44705</c:v>
                </c:pt>
                <c:pt idx="23">
                  <c:v>44712</c:v>
                </c:pt>
                <c:pt idx="24">
                  <c:v>44719</c:v>
                </c:pt>
                <c:pt idx="25">
                  <c:v>44726</c:v>
                </c:pt>
                <c:pt idx="26">
                  <c:v>44733</c:v>
                </c:pt>
                <c:pt idx="27">
                  <c:v>44740</c:v>
                </c:pt>
                <c:pt idx="28">
                  <c:v>44747</c:v>
                </c:pt>
                <c:pt idx="29">
                  <c:v>44754</c:v>
                </c:pt>
                <c:pt idx="30">
                  <c:v>44761</c:v>
                </c:pt>
                <c:pt idx="31">
                  <c:v>44768</c:v>
                </c:pt>
                <c:pt idx="32">
                  <c:v>44775</c:v>
                </c:pt>
                <c:pt idx="33">
                  <c:v>44782</c:v>
                </c:pt>
                <c:pt idx="34">
                  <c:v>44789</c:v>
                </c:pt>
                <c:pt idx="35">
                  <c:v>44796</c:v>
                </c:pt>
                <c:pt idx="36">
                  <c:v>44803</c:v>
                </c:pt>
                <c:pt idx="37">
                  <c:v>44810</c:v>
                </c:pt>
                <c:pt idx="38">
                  <c:v>44817</c:v>
                </c:pt>
                <c:pt idx="39">
                  <c:v>44824</c:v>
                </c:pt>
                <c:pt idx="40">
                  <c:v>44831</c:v>
                </c:pt>
                <c:pt idx="41">
                  <c:v>44838</c:v>
                </c:pt>
                <c:pt idx="42">
                  <c:v>44845</c:v>
                </c:pt>
                <c:pt idx="43">
                  <c:v>44852</c:v>
                </c:pt>
                <c:pt idx="44">
                  <c:v>44859</c:v>
                </c:pt>
                <c:pt idx="45">
                  <c:v>44866</c:v>
                </c:pt>
                <c:pt idx="46">
                  <c:v>44873</c:v>
                </c:pt>
              </c:numCache>
            </c:numRef>
          </c:cat>
          <c:val>
            <c:numRef>
              <c:f>'Data Summary GPD'!$D$42:$D$88</c:f>
              <c:numCache>
                <c:formatCode>#,##0</c:formatCode>
                <c:ptCount val="47"/>
                <c:pt idx="0">
                  <c:v>6215</c:v>
                </c:pt>
                <c:pt idx="1">
                  <c:v>7851.666666666667</c:v>
                </c:pt>
                <c:pt idx="2">
                  <c:v>5637.1428571428569</c:v>
                </c:pt>
                <c:pt idx="3">
                  <c:v>5240</c:v>
                </c:pt>
                <c:pt idx="4">
                  <c:v>6895.2380952380954</c:v>
                </c:pt>
                <c:pt idx="5">
                  <c:v>8330.7142857142862</c:v>
                </c:pt>
                <c:pt idx="6">
                  <c:v>6215</c:v>
                </c:pt>
                <c:pt idx="7">
                  <c:v>7851.666666666667</c:v>
                </c:pt>
                <c:pt idx="8">
                  <c:v>5637.1428571428569</c:v>
                </c:pt>
                <c:pt idx="9">
                  <c:v>5240</c:v>
                </c:pt>
                <c:pt idx="10">
                  <c:v>3187.1428571428573</c:v>
                </c:pt>
                <c:pt idx="11">
                  <c:v>3845.7142857142858</c:v>
                </c:pt>
                <c:pt idx="12">
                  <c:v>1562.8571428571429</c:v>
                </c:pt>
                <c:pt idx="13">
                  <c:v>0</c:v>
                </c:pt>
                <c:pt idx="14">
                  <c:v>0</c:v>
                </c:pt>
                <c:pt idx="15">
                  <c:v>4302.8571428571431</c:v>
                </c:pt>
                <c:pt idx="16">
                  <c:v>3798.5714285714284</c:v>
                </c:pt>
                <c:pt idx="17">
                  <c:v>1677.1428571428571</c:v>
                </c:pt>
                <c:pt idx="18">
                  <c:v>4504.2857142857147</c:v>
                </c:pt>
                <c:pt idx="19">
                  <c:v>3108.5714285714284</c:v>
                </c:pt>
                <c:pt idx="20">
                  <c:v>2595.7142857142858</c:v>
                </c:pt>
                <c:pt idx="21">
                  <c:v>1440</c:v>
                </c:pt>
                <c:pt idx="22">
                  <c:v>302.85714285714283</c:v>
                </c:pt>
                <c:pt idx="23">
                  <c:v>524.28571428571433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25302.857142857141</c:v>
                </c:pt>
                <c:pt idx="29">
                  <c:v>12975.714285714286</c:v>
                </c:pt>
                <c:pt idx="30">
                  <c:v>17365.714285714286</c:v>
                </c:pt>
                <c:pt idx="31">
                  <c:v>15490.857142857143</c:v>
                </c:pt>
                <c:pt idx="32">
                  <c:v>13510.571428571429</c:v>
                </c:pt>
                <c:pt idx="33">
                  <c:v>13934.285714285714</c:v>
                </c:pt>
                <c:pt idx="34">
                  <c:v>2825.7142857142858</c:v>
                </c:pt>
                <c:pt idx="35">
                  <c:v>9047.1428571428569</c:v>
                </c:pt>
                <c:pt idx="36">
                  <c:v>7562.8571428571431</c:v>
                </c:pt>
                <c:pt idx="37">
                  <c:v>5540</c:v>
                </c:pt>
                <c:pt idx="38">
                  <c:v>4968.5714285714284</c:v>
                </c:pt>
                <c:pt idx="39">
                  <c:v>4670</c:v>
                </c:pt>
                <c:pt idx="40">
                  <c:v>4215.5714285714284</c:v>
                </c:pt>
                <c:pt idx="41">
                  <c:v>2914.4285714285716</c:v>
                </c:pt>
                <c:pt idx="42">
                  <c:v>2710.8571428571427</c:v>
                </c:pt>
                <c:pt idx="43">
                  <c:v>2780.5714285714284</c:v>
                </c:pt>
                <c:pt idx="44">
                  <c:v>808.57142857142856</c:v>
                </c:pt>
                <c:pt idx="45">
                  <c:v>1681.4285714285713</c:v>
                </c:pt>
                <c:pt idx="46">
                  <c:v>1582.8571428571429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2F2-470B-9809-E175781D1D78}"/>
            </c:ext>
          </c:extLst>
        </c:ser>
        <c:ser>
          <c:idx val="3"/>
          <c:order val="2"/>
          <c:tx>
            <c:v>Well #3</c:v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GPD'!$A$42:$A$88</c:f>
              <c:numCache>
                <c:formatCode>m/d/yy;@</c:formatCode>
                <c:ptCount val="47"/>
                <c:pt idx="0">
                  <c:v>44594</c:v>
                </c:pt>
                <c:pt idx="1">
                  <c:v>44600</c:v>
                </c:pt>
                <c:pt idx="2">
                  <c:v>44607</c:v>
                </c:pt>
                <c:pt idx="3">
                  <c:v>44614</c:v>
                </c:pt>
                <c:pt idx="4">
                  <c:v>44572</c:v>
                </c:pt>
                <c:pt idx="5">
                  <c:v>44586</c:v>
                </c:pt>
                <c:pt idx="6">
                  <c:v>44594</c:v>
                </c:pt>
                <c:pt idx="7">
                  <c:v>44600</c:v>
                </c:pt>
                <c:pt idx="8">
                  <c:v>44607</c:v>
                </c:pt>
                <c:pt idx="9">
                  <c:v>44614</c:v>
                </c:pt>
                <c:pt idx="10">
                  <c:v>44621</c:v>
                </c:pt>
                <c:pt idx="11">
                  <c:v>44628</c:v>
                </c:pt>
                <c:pt idx="12">
                  <c:v>44635</c:v>
                </c:pt>
                <c:pt idx="13">
                  <c:v>44642</c:v>
                </c:pt>
                <c:pt idx="14">
                  <c:v>44649</c:v>
                </c:pt>
                <c:pt idx="15">
                  <c:v>44656</c:v>
                </c:pt>
                <c:pt idx="16">
                  <c:v>44663</c:v>
                </c:pt>
                <c:pt idx="17">
                  <c:v>44670</c:v>
                </c:pt>
                <c:pt idx="18">
                  <c:v>44677</c:v>
                </c:pt>
                <c:pt idx="19">
                  <c:v>44684</c:v>
                </c:pt>
                <c:pt idx="20">
                  <c:v>44691</c:v>
                </c:pt>
                <c:pt idx="21">
                  <c:v>44698</c:v>
                </c:pt>
                <c:pt idx="22">
                  <c:v>44705</c:v>
                </c:pt>
                <c:pt idx="23">
                  <c:v>44712</c:v>
                </c:pt>
                <c:pt idx="24">
                  <c:v>44719</c:v>
                </c:pt>
                <c:pt idx="25">
                  <c:v>44726</c:v>
                </c:pt>
                <c:pt idx="26">
                  <c:v>44733</c:v>
                </c:pt>
                <c:pt idx="27">
                  <c:v>44740</c:v>
                </c:pt>
                <c:pt idx="28">
                  <c:v>44747</c:v>
                </c:pt>
                <c:pt idx="29">
                  <c:v>44754</c:v>
                </c:pt>
                <c:pt idx="30">
                  <c:v>44761</c:v>
                </c:pt>
                <c:pt idx="31">
                  <c:v>44768</c:v>
                </c:pt>
                <c:pt idx="32">
                  <c:v>44775</c:v>
                </c:pt>
                <c:pt idx="33">
                  <c:v>44782</c:v>
                </c:pt>
                <c:pt idx="34">
                  <c:v>44789</c:v>
                </c:pt>
                <c:pt idx="35">
                  <c:v>44796</c:v>
                </c:pt>
                <c:pt idx="36">
                  <c:v>44803</c:v>
                </c:pt>
                <c:pt idx="37">
                  <c:v>44810</c:v>
                </c:pt>
                <c:pt idx="38">
                  <c:v>44817</c:v>
                </c:pt>
                <c:pt idx="39">
                  <c:v>44824</c:v>
                </c:pt>
                <c:pt idx="40">
                  <c:v>44831</c:v>
                </c:pt>
                <c:pt idx="41">
                  <c:v>44838</c:v>
                </c:pt>
                <c:pt idx="42">
                  <c:v>44845</c:v>
                </c:pt>
                <c:pt idx="43">
                  <c:v>44852</c:v>
                </c:pt>
                <c:pt idx="44">
                  <c:v>44859</c:v>
                </c:pt>
                <c:pt idx="45">
                  <c:v>44866</c:v>
                </c:pt>
                <c:pt idx="46">
                  <c:v>44873</c:v>
                </c:pt>
              </c:numCache>
            </c:numRef>
          </c:cat>
          <c:val>
            <c:numRef>
              <c:f>'Data Summary GPD'!$E$42:$E$88</c:f>
              <c:numCache>
                <c:formatCode>#,##0</c:formatCode>
                <c:ptCount val="4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3881.5714285714284</c:v>
                </c:pt>
                <c:pt idx="29">
                  <c:v>3685.1428571428573</c:v>
                </c:pt>
                <c:pt idx="30">
                  <c:v>3147.5714285714284</c:v>
                </c:pt>
                <c:pt idx="31">
                  <c:v>14360.857142857143</c:v>
                </c:pt>
                <c:pt idx="32">
                  <c:v>14190.857142857143</c:v>
                </c:pt>
                <c:pt idx="33">
                  <c:v>28014.285714285714</c:v>
                </c:pt>
                <c:pt idx="34">
                  <c:v>16123.428571428571</c:v>
                </c:pt>
                <c:pt idx="35">
                  <c:v>17779.142857142859</c:v>
                </c:pt>
                <c:pt idx="36">
                  <c:v>9564.1428571428569</c:v>
                </c:pt>
                <c:pt idx="37">
                  <c:v>9314.7142857142862</c:v>
                </c:pt>
                <c:pt idx="38">
                  <c:v>5501</c:v>
                </c:pt>
                <c:pt idx="39">
                  <c:v>5817.5714285714284</c:v>
                </c:pt>
                <c:pt idx="40">
                  <c:v>5259.4285714285716</c:v>
                </c:pt>
                <c:pt idx="41">
                  <c:v>4767</c:v>
                </c:pt>
                <c:pt idx="42">
                  <c:v>4767</c:v>
                </c:pt>
                <c:pt idx="43">
                  <c:v>4767</c:v>
                </c:pt>
                <c:pt idx="44">
                  <c:v>4484.4285714285716</c:v>
                </c:pt>
                <c:pt idx="45">
                  <c:v>4511.8571428571431</c:v>
                </c:pt>
                <c:pt idx="46">
                  <c:v>4257.7142857142853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2F2-470B-9809-E175781D1D78}"/>
            </c:ext>
          </c:extLst>
        </c:ser>
        <c:ser>
          <c:idx val="4"/>
          <c:order val="3"/>
          <c:tx>
            <c:v>Well #4</c:v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GPD'!$A$42:$A$88</c:f>
              <c:numCache>
                <c:formatCode>m/d/yy;@</c:formatCode>
                <c:ptCount val="47"/>
                <c:pt idx="0">
                  <c:v>44594</c:v>
                </c:pt>
                <c:pt idx="1">
                  <c:v>44600</c:v>
                </c:pt>
                <c:pt idx="2">
                  <c:v>44607</c:v>
                </c:pt>
                <c:pt idx="3">
                  <c:v>44614</c:v>
                </c:pt>
                <c:pt idx="4">
                  <c:v>44572</c:v>
                </c:pt>
                <c:pt idx="5">
                  <c:v>44586</c:v>
                </c:pt>
                <c:pt idx="6">
                  <c:v>44594</c:v>
                </c:pt>
                <c:pt idx="7">
                  <c:v>44600</c:v>
                </c:pt>
                <c:pt idx="8">
                  <c:v>44607</c:v>
                </c:pt>
                <c:pt idx="9">
                  <c:v>44614</c:v>
                </c:pt>
                <c:pt idx="10">
                  <c:v>44621</c:v>
                </c:pt>
                <c:pt idx="11">
                  <c:v>44628</c:v>
                </c:pt>
                <c:pt idx="12">
                  <c:v>44635</c:v>
                </c:pt>
                <c:pt idx="13">
                  <c:v>44642</c:v>
                </c:pt>
                <c:pt idx="14">
                  <c:v>44649</c:v>
                </c:pt>
                <c:pt idx="15">
                  <c:v>44656</c:v>
                </c:pt>
                <c:pt idx="16">
                  <c:v>44663</c:v>
                </c:pt>
                <c:pt idx="17">
                  <c:v>44670</c:v>
                </c:pt>
                <c:pt idx="18">
                  <c:v>44677</c:v>
                </c:pt>
                <c:pt idx="19">
                  <c:v>44684</c:v>
                </c:pt>
                <c:pt idx="20">
                  <c:v>44691</c:v>
                </c:pt>
                <c:pt idx="21">
                  <c:v>44698</c:v>
                </c:pt>
                <c:pt idx="22">
                  <c:v>44705</c:v>
                </c:pt>
                <c:pt idx="23">
                  <c:v>44712</c:v>
                </c:pt>
                <c:pt idx="24">
                  <c:v>44719</c:v>
                </c:pt>
                <c:pt idx="25">
                  <c:v>44726</c:v>
                </c:pt>
                <c:pt idx="26">
                  <c:v>44733</c:v>
                </c:pt>
                <c:pt idx="27">
                  <c:v>44740</c:v>
                </c:pt>
                <c:pt idx="28">
                  <c:v>44747</c:v>
                </c:pt>
                <c:pt idx="29">
                  <c:v>44754</c:v>
                </c:pt>
                <c:pt idx="30">
                  <c:v>44761</c:v>
                </c:pt>
                <c:pt idx="31">
                  <c:v>44768</c:v>
                </c:pt>
                <c:pt idx="32">
                  <c:v>44775</c:v>
                </c:pt>
                <c:pt idx="33">
                  <c:v>44782</c:v>
                </c:pt>
                <c:pt idx="34">
                  <c:v>44789</c:v>
                </c:pt>
                <c:pt idx="35">
                  <c:v>44796</c:v>
                </c:pt>
                <c:pt idx="36">
                  <c:v>44803</c:v>
                </c:pt>
                <c:pt idx="37">
                  <c:v>44810</c:v>
                </c:pt>
                <c:pt idx="38">
                  <c:v>44817</c:v>
                </c:pt>
                <c:pt idx="39">
                  <c:v>44824</c:v>
                </c:pt>
                <c:pt idx="40">
                  <c:v>44831</c:v>
                </c:pt>
                <c:pt idx="41">
                  <c:v>44838</c:v>
                </c:pt>
                <c:pt idx="42">
                  <c:v>44845</c:v>
                </c:pt>
                <c:pt idx="43">
                  <c:v>44852</c:v>
                </c:pt>
                <c:pt idx="44">
                  <c:v>44859</c:v>
                </c:pt>
                <c:pt idx="45">
                  <c:v>44866</c:v>
                </c:pt>
                <c:pt idx="46">
                  <c:v>44873</c:v>
                </c:pt>
              </c:numCache>
            </c:numRef>
          </c:cat>
          <c:val>
            <c:numRef>
              <c:f>'Data Summary GPD'!$F$42:$F$88</c:f>
              <c:numCache>
                <c:formatCode>#,##0</c:formatCode>
                <c:ptCount val="47"/>
                <c:pt idx="0">
                  <c:v>1430</c:v>
                </c:pt>
                <c:pt idx="1">
                  <c:v>1401.6666666666667</c:v>
                </c:pt>
                <c:pt idx="2">
                  <c:v>1390</c:v>
                </c:pt>
                <c:pt idx="3">
                  <c:v>1397.1428571428571</c:v>
                </c:pt>
                <c:pt idx="4">
                  <c:v>1036.6666666666667</c:v>
                </c:pt>
                <c:pt idx="5">
                  <c:v>298.57142857142856</c:v>
                </c:pt>
                <c:pt idx="6">
                  <c:v>1430</c:v>
                </c:pt>
                <c:pt idx="7">
                  <c:v>1401.6666666666667</c:v>
                </c:pt>
                <c:pt idx="8">
                  <c:v>1390</c:v>
                </c:pt>
                <c:pt idx="9">
                  <c:v>1397.1428571428571</c:v>
                </c:pt>
                <c:pt idx="10">
                  <c:v>570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7600</c:v>
                </c:pt>
                <c:pt idx="16">
                  <c:v>8881.4285714285706</c:v>
                </c:pt>
                <c:pt idx="17">
                  <c:v>577.14285714285711</c:v>
                </c:pt>
                <c:pt idx="18">
                  <c:v>4485.7142857142853</c:v>
                </c:pt>
                <c:pt idx="19">
                  <c:v>4471.4285714285716</c:v>
                </c:pt>
                <c:pt idx="20">
                  <c:v>4252.8571428571431</c:v>
                </c:pt>
                <c:pt idx="21">
                  <c:v>1427.1428571428571</c:v>
                </c:pt>
                <c:pt idx="22">
                  <c:v>467.14285714285717</c:v>
                </c:pt>
                <c:pt idx="23">
                  <c:v>468.57142857142856</c:v>
                </c:pt>
                <c:pt idx="24">
                  <c:v>1235.7142857142858</c:v>
                </c:pt>
                <c:pt idx="25">
                  <c:v>1540</c:v>
                </c:pt>
                <c:pt idx="26">
                  <c:v>1290</c:v>
                </c:pt>
                <c:pt idx="27">
                  <c:v>2117.1428571428573</c:v>
                </c:pt>
                <c:pt idx="28">
                  <c:v>897.14285714285711</c:v>
                </c:pt>
                <c:pt idx="29">
                  <c:v>1457.1428571428571</c:v>
                </c:pt>
                <c:pt idx="30">
                  <c:v>1440</c:v>
                </c:pt>
                <c:pt idx="31">
                  <c:v>1230</c:v>
                </c:pt>
                <c:pt idx="32">
                  <c:v>327.14285714285717</c:v>
                </c:pt>
                <c:pt idx="33">
                  <c:v>590</c:v>
                </c:pt>
                <c:pt idx="34">
                  <c:v>18.571428571428573</c:v>
                </c:pt>
                <c:pt idx="35">
                  <c:v>274.28571428571428</c:v>
                </c:pt>
                <c:pt idx="36">
                  <c:v>422.85714285714283</c:v>
                </c:pt>
                <c:pt idx="37">
                  <c:v>371.42857142857144</c:v>
                </c:pt>
                <c:pt idx="38">
                  <c:v>350</c:v>
                </c:pt>
                <c:pt idx="39">
                  <c:v>407.14285714285717</c:v>
                </c:pt>
                <c:pt idx="40">
                  <c:v>401.42857142857144</c:v>
                </c:pt>
                <c:pt idx="41">
                  <c:v>434.28571428571428</c:v>
                </c:pt>
                <c:pt idx="42">
                  <c:v>177.57142857142858</c:v>
                </c:pt>
                <c:pt idx="43">
                  <c:v>1562.4285714285713</c:v>
                </c:pt>
                <c:pt idx="44">
                  <c:v>491.42857142857144</c:v>
                </c:pt>
                <c:pt idx="45">
                  <c:v>797.14285714285711</c:v>
                </c:pt>
                <c:pt idx="46">
                  <c:v>775.71428571428567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2F2-470B-9809-E175781D1D78}"/>
            </c:ext>
          </c:extLst>
        </c:ser>
        <c:ser>
          <c:idx val="5"/>
          <c:order val="4"/>
          <c:tx>
            <c:v>Well #8</c:v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GPD'!$A$42:$A$88</c:f>
              <c:numCache>
                <c:formatCode>m/d/yy;@</c:formatCode>
                <c:ptCount val="47"/>
                <c:pt idx="0">
                  <c:v>44594</c:v>
                </c:pt>
                <c:pt idx="1">
                  <c:v>44600</c:v>
                </c:pt>
                <c:pt idx="2">
                  <c:v>44607</c:v>
                </c:pt>
                <c:pt idx="3">
                  <c:v>44614</c:v>
                </c:pt>
                <c:pt idx="4">
                  <c:v>44572</c:v>
                </c:pt>
                <c:pt idx="5">
                  <c:v>44586</c:v>
                </c:pt>
                <c:pt idx="6">
                  <c:v>44594</c:v>
                </c:pt>
                <c:pt idx="7">
                  <c:v>44600</c:v>
                </c:pt>
                <c:pt idx="8">
                  <c:v>44607</c:v>
                </c:pt>
                <c:pt idx="9">
                  <c:v>44614</c:v>
                </c:pt>
                <c:pt idx="10">
                  <c:v>44621</c:v>
                </c:pt>
                <c:pt idx="11">
                  <c:v>44628</c:v>
                </c:pt>
                <c:pt idx="12">
                  <c:v>44635</c:v>
                </c:pt>
                <c:pt idx="13">
                  <c:v>44642</c:v>
                </c:pt>
                <c:pt idx="14">
                  <c:v>44649</c:v>
                </c:pt>
                <c:pt idx="15">
                  <c:v>44656</c:v>
                </c:pt>
                <c:pt idx="16">
                  <c:v>44663</c:v>
                </c:pt>
                <c:pt idx="17">
                  <c:v>44670</c:v>
                </c:pt>
                <c:pt idx="18">
                  <c:v>44677</c:v>
                </c:pt>
                <c:pt idx="19">
                  <c:v>44684</c:v>
                </c:pt>
                <c:pt idx="20">
                  <c:v>44691</c:v>
                </c:pt>
                <c:pt idx="21">
                  <c:v>44698</c:v>
                </c:pt>
                <c:pt idx="22">
                  <c:v>44705</c:v>
                </c:pt>
                <c:pt idx="23">
                  <c:v>44712</c:v>
                </c:pt>
                <c:pt idx="24">
                  <c:v>44719</c:v>
                </c:pt>
                <c:pt idx="25">
                  <c:v>44726</c:v>
                </c:pt>
                <c:pt idx="26">
                  <c:v>44733</c:v>
                </c:pt>
                <c:pt idx="27">
                  <c:v>44740</c:v>
                </c:pt>
                <c:pt idx="28">
                  <c:v>44747</c:v>
                </c:pt>
                <c:pt idx="29">
                  <c:v>44754</c:v>
                </c:pt>
                <c:pt idx="30">
                  <c:v>44761</c:v>
                </c:pt>
                <c:pt idx="31">
                  <c:v>44768</c:v>
                </c:pt>
                <c:pt idx="32">
                  <c:v>44775</c:v>
                </c:pt>
                <c:pt idx="33">
                  <c:v>44782</c:v>
                </c:pt>
                <c:pt idx="34">
                  <c:v>44789</c:v>
                </c:pt>
                <c:pt idx="35">
                  <c:v>44796</c:v>
                </c:pt>
                <c:pt idx="36">
                  <c:v>44803</c:v>
                </c:pt>
                <c:pt idx="37">
                  <c:v>44810</c:v>
                </c:pt>
                <c:pt idx="38">
                  <c:v>44817</c:v>
                </c:pt>
                <c:pt idx="39">
                  <c:v>44824</c:v>
                </c:pt>
                <c:pt idx="40">
                  <c:v>44831</c:v>
                </c:pt>
                <c:pt idx="41">
                  <c:v>44838</c:v>
                </c:pt>
                <c:pt idx="42">
                  <c:v>44845</c:v>
                </c:pt>
                <c:pt idx="43">
                  <c:v>44852</c:v>
                </c:pt>
                <c:pt idx="44">
                  <c:v>44859</c:v>
                </c:pt>
                <c:pt idx="45">
                  <c:v>44866</c:v>
                </c:pt>
                <c:pt idx="46">
                  <c:v>44873</c:v>
                </c:pt>
              </c:numCache>
            </c:numRef>
          </c:cat>
          <c:val>
            <c:numRef>
              <c:f>'Data Summary GPD'!$G$42:$G$88</c:f>
              <c:numCache>
                <c:formatCode>General</c:formatCode>
                <c:ptCount val="47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62F2-470B-9809-E175781D1D78}"/>
            </c:ext>
          </c:extLst>
        </c:ser>
        <c:ser>
          <c:idx val="6"/>
          <c:order val="5"/>
          <c:tx>
            <c:v>Well #11</c:v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GPD'!$A$42:$A$88</c:f>
              <c:numCache>
                <c:formatCode>m/d/yy;@</c:formatCode>
                <c:ptCount val="47"/>
                <c:pt idx="0">
                  <c:v>44594</c:v>
                </c:pt>
                <c:pt idx="1">
                  <c:v>44600</c:v>
                </c:pt>
                <c:pt idx="2">
                  <c:v>44607</c:v>
                </c:pt>
                <c:pt idx="3">
                  <c:v>44614</c:v>
                </c:pt>
                <c:pt idx="4">
                  <c:v>44572</c:v>
                </c:pt>
                <c:pt idx="5">
                  <c:v>44586</c:v>
                </c:pt>
                <c:pt idx="6">
                  <c:v>44594</c:v>
                </c:pt>
                <c:pt idx="7">
                  <c:v>44600</c:v>
                </c:pt>
                <c:pt idx="8">
                  <c:v>44607</c:v>
                </c:pt>
                <c:pt idx="9">
                  <c:v>44614</c:v>
                </c:pt>
                <c:pt idx="10">
                  <c:v>44621</c:v>
                </c:pt>
                <c:pt idx="11">
                  <c:v>44628</c:v>
                </c:pt>
                <c:pt idx="12">
                  <c:v>44635</c:v>
                </c:pt>
                <c:pt idx="13">
                  <c:v>44642</c:v>
                </c:pt>
                <c:pt idx="14">
                  <c:v>44649</c:v>
                </c:pt>
                <c:pt idx="15">
                  <c:v>44656</c:v>
                </c:pt>
                <c:pt idx="16">
                  <c:v>44663</c:v>
                </c:pt>
                <c:pt idx="17">
                  <c:v>44670</c:v>
                </c:pt>
                <c:pt idx="18">
                  <c:v>44677</c:v>
                </c:pt>
                <c:pt idx="19">
                  <c:v>44684</c:v>
                </c:pt>
                <c:pt idx="20">
                  <c:v>44691</c:v>
                </c:pt>
                <c:pt idx="21">
                  <c:v>44698</c:v>
                </c:pt>
                <c:pt idx="22">
                  <c:v>44705</c:v>
                </c:pt>
                <c:pt idx="23">
                  <c:v>44712</c:v>
                </c:pt>
                <c:pt idx="24">
                  <c:v>44719</c:v>
                </c:pt>
                <c:pt idx="25">
                  <c:v>44726</c:v>
                </c:pt>
                <c:pt idx="26">
                  <c:v>44733</c:v>
                </c:pt>
                <c:pt idx="27">
                  <c:v>44740</c:v>
                </c:pt>
                <c:pt idx="28">
                  <c:v>44747</c:v>
                </c:pt>
                <c:pt idx="29">
                  <c:v>44754</c:v>
                </c:pt>
                <c:pt idx="30">
                  <c:v>44761</c:v>
                </c:pt>
                <c:pt idx="31">
                  <c:v>44768</c:v>
                </c:pt>
                <c:pt idx="32">
                  <c:v>44775</c:v>
                </c:pt>
                <c:pt idx="33">
                  <c:v>44782</c:v>
                </c:pt>
                <c:pt idx="34">
                  <c:v>44789</c:v>
                </c:pt>
                <c:pt idx="35">
                  <c:v>44796</c:v>
                </c:pt>
                <c:pt idx="36">
                  <c:v>44803</c:v>
                </c:pt>
                <c:pt idx="37">
                  <c:v>44810</c:v>
                </c:pt>
                <c:pt idx="38">
                  <c:v>44817</c:v>
                </c:pt>
                <c:pt idx="39">
                  <c:v>44824</c:v>
                </c:pt>
                <c:pt idx="40">
                  <c:v>44831</c:v>
                </c:pt>
                <c:pt idx="41">
                  <c:v>44838</c:v>
                </c:pt>
                <c:pt idx="42">
                  <c:v>44845</c:v>
                </c:pt>
                <c:pt idx="43">
                  <c:v>44852</c:v>
                </c:pt>
                <c:pt idx="44">
                  <c:v>44859</c:v>
                </c:pt>
                <c:pt idx="45">
                  <c:v>44866</c:v>
                </c:pt>
                <c:pt idx="46">
                  <c:v>44873</c:v>
                </c:pt>
              </c:numCache>
            </c:numRef>
          </c:cat>
          <c:val>
            <c:numRef>
              <c:f>'Data Summary GPD'!$H$42:$H$88</c:f>
              <c:numCache>
                <c:formatCode>#,##0</c:formatCode>
                <c:ptCount val="47"/>
                <c:pt idx="0">
                  <c:v>10955</c:v>
                </c:pt>
                <c:pt idx="1">
                  <c:v>10805</c:v>
                </c:pt>
                <c:pt idx="2">
                  <c:v>10871.571428571429</c:v>
                </c:pt>
                <c:pt idx="3">
                  <c:v>11198.714285714286</c:v>
                </c:pt>
                <c:pt idx="4">
                  <c:v>11022.904761904761</c:v>
                </c:pt>
                <c:pt idx="5">
                  <c:v>11142.857142857143</c:v>
                </c:pt>
                <c:pt idx="6">
                  <c:v>10955</c:v>
                </c:pt>
                <c:pt idx="7">
                  <c:v>10805</c:v>
                </c:pt>
                <c:pt idx="8">
                  <c:v>10871.571428571429</c:v>
                </c:pt>
                <c:pt idx="9">
                  <c:v>11198.714285714286</c:v>
                </c:pt>
                <c:pt idx="10">
                  <c:v>9065.7391304347821</c:v>
                </c:pt>
                <c:pt idx="11">
                  <c:v>11665.428571428571</c:v>
                </c:pt>
                <c:pt idx="12">
                  <c:v>11014</c:v>
                </c:pt>
                <c:pt idx="13">
                  <c:v>11916.857142857143</c:v>
                </c:pt>
                <c:pt idx="14">
                  <c:v>0</c:v>
                </c:pt>
                <c:pt idx="15">
                  <c:v>23839.857142857141</c:v>
                </c:pt>
                <c:pt idx="16">
                  <c:v>11733.285714285714</c:v>
                </c:pt>
                <c:pt idx="17">
                  <c:v>11093.142857142857</c:v>
                </c:pt>
                <c:pt idx="18">
                  <c:v>11144.857142857143</c:v>
                </c:pt>
                <c:pt idx="19">
                  <c:v>11433.285714285714</c:v>
                </c:pt>
                <c:pt idx="20">
                  <c:v>15164.857142857143</c:v>
                </c:pt>
                <c:pt idx="21">
                  <c:v>3827.2857142857142</c:v>
                </c:pt>
                <c:pt idx="22">
                  <c:v>11194.285714285714</c:v>
                </c:pt>
                <c:pt idx="23">
                  <c:v>11221.285714285714</c:v>
                </c:pt>
                <c:pt idx="24">
                  <c:v>6348.4285714285716</c:v>
                </c:pt>
                <c:pt idx="25">
                  <c:v>14375.428571428571</c:v>
                </c:pt>
                <c:pt idx="26">
                  <c:v>10792</c:v>
                </c:pt>
                <c:pt idx="27">
                  <c:v>3328.5714285714284</c:v>
                </c:pt>
                <c:pt idx="28">
                  <c:v>16237.142857142857</c:v>
                </c:pt>
                <c:pt idx="29">
                  <c:v>9626.4285714285706</c:v>
                </c:pt>
                <c:pt idx="30">
                  <c:v>9507.8571428571431</c:v>
                </c:pt>
                <c:pt idx="31">
                  <c:v>9434.8571428571431</c:v>
                </c:pt>
                <c:pt idx="32">
                  <c:v>6279.4285714285716</c:v>
                </c:pt>
                <c:pt idx="33">
                  <c:v>12863.428571428571</c:v>
                </c:pt>
                <c:pt idx="34">
                  <c:v>5708</c:v>
                </c:pt>
                <c:pt idx="35">
                  <c:v>8557.1428571428569</c:v>
                </c:pt>
                <c:pt idx="36">
                  <c:v>3942.8571428571427</c:v>
                </c:pt>
                <c:pt idx="37">
                  <c:v>13043.142857142857</c:v>
                </c:pt>
                <c:pt idx="38">
                  <c:v>20314.428571428572</c:v>
                </c:pt>
                <c:pt idx="39">
                  <c:v>4515.4285714285716</c:v>
                </c:pt>
                <c:pt idx="40">
                  <c:v>17627</c:v>
                </c:pt>
                <c:pt idx="41">
                  <c:v>6436.5714285714284</c:v>
                </c:pt>
                <c:pt idx="42">
                  <c:v>5795.4285714285716</c:v>
                </c:pt>
                <c:pt idx="43">
                  <c:v>14494.142857142857</c:v>
                </c:pt>
                <c:pt idx="44">
                  <c:v>7143.8571428571431</c:v>
                </c:pt>
                <c:pt idx="45">
                  <c:v>12338.714285714286</c:v>
                </c:pt>
                <c:pt idx="46">
                  <c:v>10253.142857142857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62F2-470B-9809-E175781D1D78}"/>
            </c:ext>
          </c:extLst>
        </c:ser>
        <c:ser>
          <c:idx val="7"/>
          <c:order val="6"/>
          <c:tx>
            <c:v>Well #12</c:v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GPD'!$A$42:$A$88</c:f>
              <c:numCache>
                <c:formatCode>m/d/yy;@</c:formatCode>
                <c:ptCount val="47"/>
                <c:pt idx="0">
                  <c:v>44594</c:v>
                </c:pt>
                <c:pt idx="1">
                  <c:v>44600</c:v>
                </c:pt>
                <c:pt idx="2">
                  <c:v>44607</c:v>
                </c:pt>
                <c:pt idx="3">
                  <c:v>44614</c:v>
                </c:pt>
                <c:pt idx="4">
                  <c:v>44572</c:v>
                </c:pt>
                <c:pt idx="5">
                  <c:v>44586</c:v>
                </c:pt>
                <c:pt idx="6">
                  <c:v>44594</c:v>
                </c:pt>
                <c:pt idx="7">
                  <c:v>44600</c:v>
                </c:pt>
                <c:pt idx="8">
                  <c:v>44607</c:v>
                </c:pt>
                <c:pt idx="9">
                  <c:v>44614</c:v>
                </c:pt>
                <c:pt idx="10">
                  <c:v>44621</c:v>
                </c:pt>
                <c:pt idx="11">
                  <c:v>44628</c:v>
                </c:pt>
                <c:pt idx="12">
                  <c:v>44635</c:v>
                </c:pt>
                <c:pt idx="13">
                  <c:v>44642</c:v>
                </c:pt>
                <c:pt idx="14">
                  <c:v>44649</c:v>
                </c:pt>
                <c:pt idx="15">
                  <c:v>44656</c:v>
                </c:pt>
                <c:pt idx="16">
                  <c:v>44663</c:v>
                </c:pt>
                <c:pt idx="17">
                  <c:v>44670</c:v>
                </c:pt>
                <c:pt idx="18">
                  <c:v>44677</c:v>
                </c:pt>
                <c:pt idx="19">
                  <c:v>44684</c:v>
                </c:pt>
                <c:pt idx="20">
                  <c:v>44691</c:v>
                </c:pt>
                <c:pt idx="21">
                  <c:v>44698</c:v>
                </c:pt>
                <c:pt idx="22">
                  <c:v>44705</c:v>
                </c:pt>
                <c:pt idx="23">
                  <c:v>44712</c:v>
                </c:pt>
                <c:pt idx="24">
                  <c:v>44719</c:v>
                </c:pt>
                <c:pt idx="25">
                  <c:v>44726</c:v>
                </c:pt>
                <c:pt idx="26">
                  <c:v>44733</c:v>
                </c:pt>
                <c:pt idx="27">
                  <c:v>44740</c:v>
                </c:pt>
                <c:pt idx="28">
                  <c:v>44747</c:v>
                </c:pt>
                <c:pt idx="29">
                  <c:v>44754</c:v>
                </c:pt>
                <c:pt idx="30">
                  <c:v>44761</c:v>
                </c:pt>
                <c:pt idx="31">
                  <c:v>44768</c:v>
                </c:pt>
                <c:pt idx="32">
                  <c:v>44775</c:v>
                </c:pt>
                <c:pt idx="33">
                  <c:v>44782</c:v>
                </c:pt>
                <c:pt idx="34">
                  <c:v>44789</c:v>
                </c:pt>
                <c:pt idx="35">
                  <c:v>44796</c:v>
                </c:pt>
                <c:pt idx="36">
                  <c:v>44803</c:v>
                </c:pt>
                <c:pt idx="37">
                  <c:v>44810</c:v>
                </c:pt>
                <c:pt idx="38">
                  <c:v>44817</c:v>
                </c:pt>
                <c:pt idx="39">
                  <c:v>44824</c:v>
                </c:pt>
                <c:pt idx="40">
                  <c:v>44831</c:v>
                </c:pt>
                <c:pt idx="41">
                  <c:v>44838</c:v>
                </c:pt>
                <c:pt idx="42">
                  <c:v>44845</c:v>
                </c:pt>
                <c:pt idx="43">
                  <c:v>44852</c:v>
                </c:pt>
                <c:pt idx="44">
                  <c:v>44859</c:v>
                </c:pt>
                <c:pt idx="45">
                  <c:v>44866</c:v>
                </c:pt>
                <c:pt idx="46">
                  <c:v>44873</c:v>
                </c:pt>
              </c:numCache>
            </c:numRef>
          </c:cat>
          <c:val>
            <c:numRef>
              <c:f>'Data Summary GPD'!$I$42:$I$88</c:f>
              <c:numCache>
                <c:formatCode>#,##0</c:formatCode>
                <c:ptCount val="47"/>
                <c:pt idx="0">
                  <c:v>13086.25</c:v>
                </c:pt>
                <c:pt idx="1">
                  <c:v>20133.333333333332</c:v>
                </c:pt>
                <c:pt idx="2">
                  <c:v>16454.285714285714</c:v>
                </c:pt>
                <c:pt idx="3">
                  <c:v>15795.714285714286</c:v>
                </c:pt>
                <c:pt idx="4">
                  <c:v>16376.428571428571</c:v>
                </c:pt>
                <c:pt idx="5">
                  <c:v>16897.857142857141</c:v>
                </c:pt>
                <c:pt idx="6">
                  <c:v>13086.25</c:v>
                </c:pt>
                <c:pt idx="7">
                  <c:v>20133.333333333332</c:v>
                </c:pt>
                <c:pt idx="8">
                  <c:v>16454.285714285714</c:v>
                </c:pt>
                <c:pt idx="9">
                  <c:v>15795.714285714286</c:v>
                </c:pt>
                <c:pt idx="10">
                  <c:v>17100.869565217392</c:v>
                </c:pt>
                <c:pt idx="11">
                  <c:v>17227.142857142859</c:v>
                </c:pt>
                <c:pt idx="12">
                  <c:v>16504.285714285714</c:v>
                </c:pt>
                <c:pt idx="13">
                  <c:v>17342.857142857141</c:v>
                </c:pt>
                <c:pt idx="14">
                  <c:v>17265.714285714286</c:v>
                </c:pt>
                <c:pt idx="15">
                  <c:v>17342.857142857141</c:v>
                </c:pt>
                <c:pt idx="16">
                  <c:v>17018.571428571428</c:v>
                </c:pt>
                <c:pt idx="17">
                  <c:v>13750</c:v>
                </c:pt>
                <c:pt idx="18">
                  <c:v>0</c:v>
                </c:pt>
                <c:pt idx="19">
                  <c:v>12902.857142857143</c:v>
                </c:pt>
                <c:pt idx="20">
                  <c:v>29344.285714285714</c:v>
                </c:pt>
                <c:pt idx="21">
                  <c:v>27571.428571428572</c:v>
                </c:pt>
                <c:pt idx="22">
                  <c:v>29075.714285714286</c:v>
                </c:pt>
                <c:pt idx="23">
                  <c:v>24934.285714285714</c:v>
                </c:pt>
                <c:pt idx="24">
                  <c:v>25632.857142857141</c:v>
                </c:pt>
                <c:pt idx="25">
                  <c:v>26041.428571428572</c:v>
                </c:pt>
                <c:pt idx="26">
                  <c:v>23461.428571428572</c:v>
                </c:pt>
                <c:pt idx="27">
                  <c:v>21912.857142857141</c:v>
                </c:pt>
                <c:pt idx="28">
                  <c:v>20687.142857142859</c:v>
                </c:pt>
                <c:pt idx="29">
                  <c:v>19594.285714285714</c:v>
                </c:pt>
                <c:pt idx="30">
                  <c:v>19290</c:v>
                </c:pt>
                <c:pt idx="31">
                  <c:v>19357.142857142859</c:v>
                </c:pt>
                <c:pt idx="32">
                  <c:v>19531.428571428572</c:v>
                </c:pt>
                <c:pt idx="33">
                  <c:v>19360</c:v>
                </c:pt>
                <c:pt idx="34">
                  <c:v>19340</c:v>
                </c:pt>
                <c:pt idx="35">
                  <c:v>19187.142857142859</c:v>
                </c:pt>
                <c:pt idx="36">
                  <c:v>19341.428571428572</c:v>
                </c:pt>
                <c:pt idx="37">
                  <c:v>18978.571428571428</c:v>
                </c:pt>
                <c:pt idx="38">
                  <c:v>18292.857142857141</c:v>
                </c:pt>
                <c:pt idx="39">
                  <c:v>2625.7142857142858</c:v>
                </c:pt>
                <c:pt idx="40">
                  <c:v>0</c:v>
                </c:pt>
                <c:pt idx="41">
                  <c:v>13455.714285714286</c:v>
                </c:pt>
                <c:pt idx="42">
                  <c:v>1742.8571428571429</c:v>
                </c:pt>
                <c:pt idx="43">
                  <c:v>18000</c:v>
                </c:pt>
                <c:pt idx="44">
                  <c:v>18598.571428571428</c:v>
                </c:pt>
                <c:pt idx="45">
                  <c:v>18168.571428571428</c:v>
                </c:pt>
                <c:pt idx="46">
                  <c:v>17432.857142857141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62F2-470B-9809-E175781D1D78}"/>
            </c:ext>
          </c:extLst>
        </c:ser>
        <c:ser>
          <c:idx val="8"/>
          <c:order val="7"/>
          <c:tx>
            <c:v>Well #13</c:v>
          </c:tx>
          <c:spPr>
            <a:ln w="2857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GPD'!$A$42:$A$88</c:f>
              <c:numCache>
                <c:formatCode>m/d/yy;@</c:formatCode>
                <c:ptCount val="47"/>
                <c:pt idx="0">
                  <c:v>44594</c:v>
                </c:pt>
                <c:pt idx="1">
                  <c:v>44600</c:v>
                </c:pt>
                <c:pt idx="2">
                  <c:v>44607</c:v>
                </c:pt>
                <c:pt idx="3">
                  <c:v>44614</c:v>
                </c:pt>
                <c:pt idx="4">
                  <c:v>44572</c:v>
                </c:pt>
                <c:pt idx="5">
                  <c:v>44586</c:v>
                </c:pt>
                <c:pt idx="6">
                  <c:v>44594</c:v>
                </c:pt>
                <c:pt idx="7">
                  <c:v>44600</c:v>
                </c:pt>
                <c:pt idx="8">
                  <c:v>44607</c:v>
                </c:pt>
                <c:pt idx="9">
                  <c:v>44614</c:v>
                </c:pt>
                <c:pt idx="10">
                  <c:v>44621</c:v>
                </c:pt>
                <c:pt idx="11">
                  <c:v>44628</c:v>
                </c:pt>
                <c:pt idx="12">
                  <c:v>44635</c:v>
                </c:pt>
                <c:pt idx="13">
                  <c:v>44642</c:v>
                </c:pt>
                <c:pt idx="14">
                  <c:v>44649</c:v>
                </c:pt>
                <c:pt idx="15">
                  <c:v>44656</c:v>
                </c:pt>
                <c:pt idx="16">
                  <c:v>44663</c:v>
                </c:pt>
                <c:pt idx="17">
                  <c:v>44670</c:v>
                </c:pt>
                <c:pt idx="18">
                  <c:v>44677</c:v>
                </c:pt>
                <c:pt idx="19">
                  <c:v>44684</c:v>
                </c:pt>
                <c:pt idx="20">
                  <c:v>44691</c:v>
                </c:pt>
                <c:pt idx="21">
                  <c:v>44698</c:v>
                </c:pt>
                <c:pt idx="22">
                  <c:v>44705</c:v>
                </c:pt>
                <c:pt idx="23">
                  <c:v>44712</c:v>
                </c:pt>
                <c:pt idx="24">
                  <c:v>44719</c:v>
                </c:pt>
                <c:pt idx="25">
                  <c:v>44726</c:v>
                </c:pt>
                <c:pt idx="26">
                  <c:v>44733</c:v>
                </c:pt>
                <c:pt idx="27">
                  <c:v>44740</c:v>
                </c:pt>
                <c:pt idx="28">
                  <c:v>44747</c:v>
                </c:pt>
                <c:pt idx="29">
                  <c:v>44754</c:v>
                </c:pt>
                <c:pt idx="30">
                  <c:v>44761</c:v>
                </c:pt>
                <c:pt idx="31">
                  <c:v>44768</c:v>
                </c:pt>
                <c:pt idx="32">
                  <c:v>44775</c:v>
                </c:pt>
                <c:pt idx="33">
                  <c:v>44782</c:v>
                </c:pt>
                <c:pt idx="34">
                  <c:v>44789</c:v>
                </c:pt>
                <c:pt idx="35">
                  <c:v>44796</c:v>
                </c:pt>
                <c:pt idx="36">
                  <c:v>44803</c:v>
                </c:pt>
                <c:pt idx="37">
                  <c:v>44810</c:v>
                </c:pt>
                <c:pt idx="38">
                  <c:v>44817</c:v>
                </c:pt>
                <c:pt idx="39">
                  <c:v>44824</c:v>
                </c:pt>
                <c:pt idx="40">
                  <c:v>44831</c:v>
                </c:pt>
                <c:pt idx="41">
                  <c:v>44838</c:v>
                </c:pt>
                <c:pt idx="42">
                  <c:v>44845</c:v>
                </c:pt>
                <c:pt idx="43">
                  <c:v>44852</c:v>
                </c:pt>
                <c:pt idx="44">
                  <c:v>44859</c:v>
                </c:pt>
                <c:pt idx="45">
                  <c:v>44866</c:v>
                </c:pt>
                <c:pt idx="46">
                  <c:v>44873</c:v>
                </c:pt>
              </c:numCache>
            </c:numRef>
          </c:cat>
          <c:val>
            <c:numRef>
              <c:f>'Data Summary GPD'!$J$42:$J$88</c:f>
              <c:numCache>
                <c:formatCode>#,##0</c:formatCode>
                <c:ptCount val="47"/>
                <c:pt idx="0">
                  <c:v>7271.25</c:v>
                </c:pt>
                <c:pt idx="1">
                  <c:v>12960</c:v>
                </c:pt>
                <c:pt idx="2">
                  <c:v>9712.8571428571431</c:v>
                </c:pt>
                <c:pt idx="3">
                  <c:v>10105.714285714286</c:v>
                </c:pt>
                <c:pt idx="4">
                  <c:v>9821.1904761904771</c:v>
                </c:pt>
                <c:pt idx="5">
                  <c:v>9845</c:v>
                </c:pt>
                <c:pt idx="6">
                  <c:v>7271.25</c:v>
                </c:pt>
                <c:pt idx="7">
                  <c:v>12960</c:v>
                </c:pt>
                <c:pt idx="8">
                  <c:v>9712.8571428571431</c:v>
                </c:pt>
                <c:pt idx="9">
                  <c:v>10105.714285714286</c:v>
                </c:pt>
                <c:pt idx="10">
                  <c:v>3455.6521739130435</c:v>
                </c:pt>
                <c:pt idx="11">
                  <c:v>-5872.8571428571431</c:v>
                </c:pt>
                <c:pt idx="12">
                  <c:v>0</c:v>
                </c:pt>
                <c:pt idx="13">
                  <c:v>0</c:v>
                </c:pt>
                <c:pt idx="14">
                  <c:v>11943.285714285714</c:v>
                </c:pt>
                <c:pt idx="15">
                  <c:v>2888.1428571428573</c:v>
                </c:pt>
                <c:pt idx="16">
                  <c:v>9184.4285714285706</c:v>
                </c:pt>
                <c:pt idx="17">
                  <c:v>14065.142857142857</c:v>
                </c:pt>
                <c:pt idx="18">
                  <c:v>14014.142857142857</c:v>
                </c:pt>
                <c:pt idx="19">
                  <c:v>14206.428571428571</c:v>
                </c:pt>
                <c:pt idx="20">
                  <c:v>13698.428571428571</c:v>
                </c:pt>
                <c:pt idx="21">
                  <c:v>13675.285714285714</c:v>
                </c:pt>
                <c:pt idx="22">
                  <c:v>13610</c:v>
                </c:pt>
                <c:pt idx="23">
                  <c:v>13589.714285714286</c:v>
                </c:pt>
                <c:pt idx="24">
                  <c:v>13212.142857142857</c:v>
                </c:pt>
                <c:pt idx="25">
                  <c:v>13770.142857142857</c:v>
                </c:pt>
                <c:pt idx="26">
                  <c:v>13373.428571428571</c:v>
                </c:pt>
                <c:pt idx="27">
                  <c:v>13422.857142857143</c:v>
                </c:pt>
                <c:pt idx="28">
                  <c:v>13753</c:v>
                </c:pt>
                <c:pt idx="29">
                  <c:v>13195.142857142857</c:v>
                </c:pt>
                <c:pt idx="30">
                  <c:v>13093.857142857143</c:v>
                </c:pt>
                <c:pt idx="31">
                  <c:v>12975.571428571429</c:v>
                </c:pt>
                <c:pt idx="32">
                  <c:v>13487.571428571429</c:v>
                </c:pt>
                <c:pt idx="33">
                  <c:v>13438.571428571429</c:v>
                </c:pt>
                <c:pt idx="34">
                  <c:v>13490.571428571429</c:v>
                </c:pt>
                <c:pt idx="35">
                  <c:v>13436.428571428571</c:v>
                </c:pt>
                <c:pt idx="36">
                  <c:v>13438.714285714286</c:v>
                </c:pt>
                <c:pt idx="37">
                  <c:v>13174.714285714286</c:v>
                </c:pt>
                <c:pt idx="38">
                  <c:v>11885.571428571429</c:v>
                </c:pt>
                <c:pt idx="39">
                  <c:v>14376.142857142857</c:v>
                </c:pt>
                <c:pt idx="40">
                  <c:v>13578.285714285714</c:v>
                </c:pt>
                <c:pt idx="41">
                  <c:v>13348</c:v>
                </c:pt>
                <c:pt idx="42">
                  <c:v>13624.428571428571</c:v>
                </c:pt>
                <c:pt idx="43">
                  <c:v>4228</c:v>
                </c:pt>
                <c:pt idx="44">
                  <c:v>0</c:v>
                </c:pt>
                <c:pt idx="45">
                  <c:v>0</c:v>
                </c:pt>
                <c:pt idx="46">
                  <c:v>10067.5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62F2-470B-9809-E175781D1D78}"/>
            </c:ext>
          </c:extLst>
        </c:ser>
        <c:ser>
          <c:idx val="9"/>
          <c:order val="8"/>
          <c:tx>
            <c:v>Well #15</c:v>
          </c:tx>
          <c:spPr>
            <a:ln w="28575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GPD'!$A$42:$A$88</c:f>
              <c:numCache>
                <c:formatCode>m/d/yy;@</c:formatCode>
                <c:ptCount val="47"/>
                <c:pt idx="0">
                  <c:v>44594</c:v>
                </c:pt>
                <c:pt idx="1">
                  <c:v>44600</c:v>
                </c:pt>
                <c:pt idx="2">
                  <c:v>44607</c:v>
                </c:pt>
                <c:pt idx="3">
                  <c:v>44614</c:v>
                </c:pt>
                <c:pt idx="4">
                  <c:v>44572</c:v>
                </c:pt>
                <c:pt idx="5">
                  <c:v>44586</c:v>
                </c:pt>
                <c:pt idx="6">
                  <c:v>44594</c:v>
                </c:pt>
                <c:pt idx="7">
                  <c:v>44600</c:v>
                </c:pt>
                <c:pt idx="8">
                  <c:v>44607</c:v>
                </c:pt>
                <c:pt idx="9">
                  <c:v>44614</c:v>
                </c:pt>
                <c:pt idx="10">
                  <c:v>44621</c:v>
                </c:pt>
                <c:pt idx="11">
                  <c:v>44628</c:v>
                </c:pt>
                <c:pt idx="12">
                  <c:v>44635</c:v>
                </c:pt>
                <c:pt idx="13">
                  <c:v>44642</c:v>
                </c:pt>
                <c:pt idx="14">
                  <c:v>44649</c:v>
                </c:pt>
                <c:pt idx="15">
                  <c:v>44656</c:v>
                </c:pt>
                <c:pt idx="16">
                  <c:v>44663</c:v>
                </c:pt>
                <c:pt idx="17">
                  <c:v>44670</c:v>
                </c:pt>
                <c:pt idx="18">
                  <c:v>44677</c:v>
                </c:pt>
                <c:pt idx="19">
                  <c:v>44684</c:v>
                </c:pt>
                <c:pt idx="20">
                  <c:v>44691</c:v>
                </c:pt>
                <c:pt idx="21">
                  <c:v>44698</c:v>
                </c:pt>
                <c:pt idx="22">
                  <c:v>44705</c:v>
                </c:pt>
                <c:pt idx="23">
                  <c:v>44712</c:v>
                </c:pt>
                <c:pt idx="24">
                  <c:v>44719</c:v>
                </c:pt>
                <c:pt idx="25">
                  <c:v>44726</c:v>
                </c:pt>
                <c:pt idx="26">
                  <c:v>44733</c:v>
                </c:pt>
                <c:pt idx="27">
                  <c:v>44740</c:v>
                </c:pt>
                <c:pt idx="28">
                  <c:v>44747</c:v>
                </c:pt>
                <c:pt idx="29">
                  <c:v>44754</c:v>
                </c:pt>
                <c:pt idx="30">
                  <c:v>44761</c:v>
                </c:pt>
                <c:pt idx="31">
                  <c:v>44768</c:v>
                </c:pt>
                <c:pt idx="32">
                  <c:v>44775</c:v>
                </c:pt>
                <c:pt idx="33">
                  <c:v>44782</c:v>
                </c:pt>
                <c:pt idx="34">
                  <c:v>44789</c:v>
                </c:pt>
                <c:pt idx="35">
                  <c:v>44796</c:v>
                </c:pt>
                <c:pt idx="36">
                  <c:v>44803</c:v>
                </c:pt>
                <c:pt idx="37">
                  <c:v>44810</c:v>
                </c:pt>
                <c:pt idx="38">
                  <c:v>44817</c:v>
                </c:pt>
                <c:pt idx="39">
                  <c:v>44824</c:v>
                </c:pt>
                <c:pt idx="40">
                  <c:v>44831</c:v>
                </c:pt>
                <c:pt idx="41">
                  <c:v>44838</c:v>
                </c:pt>
                <c:pt idx="42">
                  <c:v>44845</c:v>
                </c:pt>
                <c:pt idx="43">
                  <c:v>44852</c:v>
                </c:pt>
                <c:pt idx="44">
                  <c:v>44859</c:v>
                </c:pt>
                <c:pt idx="45">
                  <c:v>44866</c:v>
                </c:pt>
                <c:pt idx="46">
                  <c:v>44873</c:v>
                </c:pt>
              </c:numCache>
            </c:numRef>
          </c:cat>
          <c:val>
            <c:numRef>
              <c:f>'Data Summary GPD'!$K$42:$K$88</c:f>
              <c:numCache>
                <c:formatCode>#,##0</c:formatCode>
                <c:ptCount val="47"/>
                <c:pt idx="0">
                  <c:v>2404.5</c:v>
                </c:pt>
                <c:pt idx="1">
                  <c:v>15472.333333333334</c:v>
                </c:pt>
                <c:pt idx="2">
                  <c:v>13292</c:v>
                </c:pt>
                <c:pt idx="3">
                  <c:v>0</c:v>
                </c:pt>
                <c:pt idx="4">
                  <c:v>5479.0476190476193</c:v>
                </c:pt>
                <c:pt idx="5">
                  <c:v>1786.1428571428571</c:v>
                </c:pt>
                <c:pt idx="6">
                  <c:v>2404.5</c:v>
                </c:pt>
                <c:pt idx="7">
                  <c:v>15472.333333333334</c:v>
                </c:pt>
                <c:pt idx="8">
                  <c:v>13292</c:v>
                </c:pt>
                <c:pt idx="9">
                  <c:v>0</c:v>
                </c:pt>
                <c:pt idx="10">
                  <c:v>12623.652173913044</c:v>
                </c:pt>
                <c:pt idx="11">
                  <c:v>21339.714285714286</c:v>
                </c:pt>
                <c:pt idx="12">
                  <c:v>9467.1428571428569</c:v>
                </c:pt>
                <c:pt idx="13">
                  <c:v>14610.571428571429</c:v>
                </c:pt>
                <c:pt idx="14">
                  <c:v>7789</c:v>
                </c:pt>
                <c:pt idx="15">
                  <c:v>11133.857142857143</c:v>
                </c:pt>
                <c:pt idx="16">
                  <c:v>11659.857142857143</c:v>
                </c:pt>
                <c:pt idx="17">
                  <c:v>11625.857142857143</c:v>
                </c:pt>
                <c:pt idx="18">
                  <c:v>11659.571428571429</c:v>
                </c:pt>
                <c:pt idx="19">
                  <c:v>6035</c:v>
                </c:pt>
                <c:pt idx="20">
                  <c:v>951.42857142857144</c:v>
                </c:pt>
                <c:pt idx="21">
                  <c:v>5.1428571428571432</c:v>
                </c:pt>
                <c:pt idx="22">
                  <c:v>-5.1428571428571432</c:v>
                </c:pt>
                <c:pt idx="23">
                  <c:v>7885.1428571428569</c:v>
                </c:pt>
                <c:pt idx="24">
                  <c:v>8500</c:v>
                </c:pt>
                <c:pt idx="25">
                  <c:v>8581.5714285714294</c:v>
                </c:pt>
                <c:pt idx="26">
                  <c:v>8101</c:v>
                </c:pt>
                <c:pt idx="27">
                  <c:v>8134.4285714285716</c:v>
                </c:pt>
                <c:pt idx="28">
                  <c:v>8300.2857142857138</c:v>
                </c:pt>
                <c:pt idx="29">
                  <c:v>8093</c:v>
                </c:pt>
                <c:pt idx="30">
                  <c:v>8280.1428571428569</c:v>
                </c:pt>
                <c:pt idx="31">
                  <c:v>7052.5714285714284</c:v>
                </c:pt>
                <c:pt idx="32">
                  <c:v>0</c:v>
                </c:pt>
                <c:pt idx="33">
                  <c:v>0</c:v>
                </c:pt>
                <c:pt idx="34">
                  <c:v>1092.1428571428571</c:v>
                </c:pt>
                <c:pt idx="35">
                  <c:v>2026</c:v>
                </c:pt>
                <c:pt idx="36">
                  <c:v>14869.285714285714</c:v>
                </c:pt>
                <c:pt idx="37">
                  <c:v>8160.4285714285716</c:v>
                </c:pt>
                <c:pt idx="38">
                  <c:v>7903.5714285714284</c:v>
                </c:pt>
                <c:pt idx="39">
                  <c:v>8095.1428571428569</c:v>
                </c:pt>
                <c:pt idx="40">
                  <c:v>8300.8571428571431</c:v>
                </c:pt>
                <c:pt idx="41">
                  <c:v>8108.1428571428569</c:v>
                </c:pt>
                <c:pt idx="42">
                  <c:v>8054.4285714285716</c:v>
                </c:pt>
                <c:pt idx="43">
                  <c:v>7876.7142857142853</c:v>
                </c:pt>
                <c:pt idx="44">
                  <c:v>8047.5714285714284</c:v>
                </c:pt>
                <c:pt idx="45">
                  <c:v>8073.4285714285716</c:v>
                </c:pt>
                <c:pt idx="46">
                  <c:v>8055.5714285714284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62F2-470B-9809-E175781D1D78}"/>
            </c:ext>
          </c:extLst>
        </c:ser>
        <c:ser>
          <c:idx val="10"/>
          <c:order val="9"/>
          <c:tx>
            <c:v>Well #16</c:v>
          </c:tx>
          <c:spPr>
            <a:ln w="28575" cap="rnd">
              <a:solidFill>
                <a:schemeClr val="accent5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GPD'!$A$42:$A$88</c:f>
              <c:numCache>
                <c:formatCode>m/d/yy;@</c:formatCode>
                <c:ptCount val="47"/>
                <c:pt idx="0">
                  <c:v>44594</c:v>
                </c:pt>
                <c:pt idx="1">
                  <c:v>44600</c:v>
                </c:pt>
                <c:pt idx="2">
                  <c:v>44607</c:v>
                </c:pt>
                <c:pt idx="3">
                  <c:v>44614</c:v>
                </c:pt>
                <c:pt idx="4">
                  <c:v>44572</c:v>
                </c:pt>
                <c:pt idx="5">
                  <c:v>44586</c:v>
                </c:pt>
                <c:pt idx="6">
                  <c:v>44594</c:v>
                </c:pt>
                <c:pt idx="7">
                  <c:v>44600</c:v>
                </c:pt>
                <c:pt idx="8">
                  <c:v>44607</c:v>
                </c:pt>
                <c:pt idx="9">
                  <c:v>44614</c:v>
                </c:pt>
                <c:pt idx="10">
                  <c:v>44621</c:v>
                </c:pt>
                <c:pt idx="11">
                  <c:v>44628</c:v>
                </c:pt>
                <c:pt idx="12">
                  <c:v>44635</c:v>
                </c:pt>
                <c:pt idx="13">
                  <c:v>44642</c:v>
                </c:pt>
                <c:pt idx="14">
                  <c:v>44649</c:v>
                </c:pt>
                <c:pt idx="15">
                  <c:v>44656</c:v>
                </c:pt>
                <c:pt idx="16">
                  <c:v>44663</c:v>
                </c:pt>
                <c:pt idx="17">
                  <c:v>44670</c:v>
                </c:pt>
                <c:pt idx="18">
                  <c:v>44677</c:v>
                </c:pt>
                <c:pt idx="19">
                  <c:v>44684</c:v>
                </c:pt>
                <c:pt idx="20">
                  <c:v>44691</c:v>
                </c:pt>
                <c:pt idx="21">
                  <c:v>44698</c:v>
                </c:pt>
                <c:pt idx="22">
                  <c:v>44705</c:v>
                </c:pt>
                <c:pt idx="23">
                  <c:v>44712</c:v>
                </c:pt>
                <c:pt idx="24">
                  <c:v>44719</c:v>
                </c:pt>
                <c:pt idx="25">
                  <c:v>44726</c:v>
                </c:pt>
                <c:pt idx="26">
                  <c:v>44733</c:v>
                </c:pt>
                <c:pt idx="27">
                  <c:v>44740</c:v>
                </c:pt>
                <c:pt idx="28">
                  <c:v>44747</c:v>
                </c:pt>
                <c:pt idx="29">
                  <c:v>44754</c:v>
                </c:pt>
                <c:pt idx="30">
                  <c:v>44761</c:v>
                </c:pt>
                <c:pt idx="31">
                  <c:v>44768</c:v>
                </c:pt>
                <c:pt idx="32">
                  <c:v>44775</c:v>
                </c:pt>
                <c:pt idx="33">
                  <c:v>44782</c:v>
                </c:pt>
                <c:pt idx="34">
                  <c:v>44789</c:v>
                </c:pt>
                <c:pt idx="35">
                  <c:v>44796</c:v>
                </c:pt>
                <c:pt idx="36">
                  <c:v>44803</c:v>
                </c:pt>
                <c:pt idx="37">
                  <c:v>44810</c:v>
                </c:pt>
                <c:pt idx="38">
                  <c:v>44817</c:v>
                </c:pt>
                <c:pt idx="39">
                  <c:v>44824</c:v>
                </c:pt>
                <c:pt idx="40">
                  <c:v>44831</c:v>
                </c:pt>
                <c:pt idx="41">
                  <c:v>44838</c:v>
                </c:pt>
                <c:pt idx="42">
                  <c:v>44845</c:v>
                </c:pt>
                <c:pt idx="43">
                  <c:v>44852</c:v>
                </c:pt>
                <c:pt idx="44">
                  <c:v>44859</c:v>
                </c:pt>
                <c:pt idx="45">
                  <c:v>44866</c:v>
                </c:pt>
                <c:pt idx="46">
                  <c:v>44873</c:v>
                </c:pt>
              </c:numCache>
            </c:numRef>
          </c:cat>
          <c:val>
            <c:numRef>
              <c:f>'Data Summary GPD'!$L$42:$L$88</c:f>
              <c:numCache>
                <c:formatCode>#,##0</c:formatCode>
                <c:ptCount val="47"/>
                <c:pt idx="0">
                  <c:v>9235</c:v>
                </c:pt>
                <c:pt idx="1">
                  <c:v>8160</c:v>
                </c:pt>
                <c:pt idx="2">
                  <c:v>12240</c:v>
                </c:pt>
                <c:pt idx="3">
                  <c:v>5170</c:v>
                </c:pt>
                <c:pt idx="4">
                  <c:v>8905.2380952380954</c:v>
                </c:pt>
                <c:pt idx="5">
                  <c:v>9236.4285714285706</c:v>
                </c:pt>
                <c:pt idx="6">
                  <c:v>9235</c:v>
                </c:pt>
                <c:pt idx="7">
                  <c:v>8160</c:v>
                </c:pt>
                <c:pt idx="8">
                  <c:v>12240</c:v>
                </c:pt>
                <c:pt idx="9">
                  <c:v>5170</c:v>
                </c:pt>
                <c:pt idx="10">
                  <c:v>8450.434782608696</c:v>
                </c:pt>
                <c:pt idx="11">
                  <c:v>8801.4285714285706</c:v>
                </c:pt>
                <c:pt idx="12">
                  <c:v>9518.5714285714294</c:v>
                </c:pt>
                <c:pt idx="13">
                  <c:v>11954.285714285714</c:v>
                </c:pt>
                <c:pt idx="14">
                  <c:v>9125.7142857142862</c:v>
                </c:pt>
                <c:pt idx="15">
                  <c:v>8264.2857142857138</c:v>
                </c:pt>
                <c:pt idx="16">
                  <c:v>13804.285714285714</c:v>
                </c:pt>
                <c:pt idx="17">
                  <c:v>7061.4285714285716</c:v>
                </c:pt>
                <c:pt idx="18">
                  <c:v>9941.4285714285706</c:v>
                </c:pt>
                <c:pt idx="19">
                  <c:v>11528.571428571429</c:v>
                </c:pt>
                <c:pt idx="20">
                  <c:v>10561.428571428571</c:v>
                </c:pt>
                <c:pt idx="21">
                  <c:v>9595.7142857142862</c:v>
                </c:pt>
                <c:pt idx="22">
                  <c:v>4777.1428571428569</c:v>
                </c:pt>
                <c:pt idx="23">
                  <c:v>7344.2857142857147</c:v>
                </c:pt>
                <c:pt idx="24">
                  <c:v>14935.714285714286</c:v>
                </c:pt>
                <c:pt idx="25">
                  <c:v>17581.428571428572</c:v>
                </c:pt>
                <c:pt idx="26">
                  <c:v>2347.1428571428573</c:v>
                </c:pt>
                <c:pt idx="27">
                  <c:v>30008.571428571428</c:v>
                </c:pt>
                <c:pt idx="28">
                  <c:v>17138.571428571428</c:v>
                </c:pt>
                <c:pt idx="29">
                  <c:v>16601.428571428572</c:v>
                </c:pt>
                <c:pt idx="30">
                  <c:v>3122.8571428571427</c:v>
                </c:pt>
                <c:pt idx="31">
                  <c:v>-14.285714285714286</c:v>
                </c:pt>
                <c:pt idx="32">
                  <c:v>0</c:v>
                </c:pt>
                <c:pt idx="33">
                  <c:v>0</c:v>
                </c:pt>
                <c:pt idx="34">
                  <c:v>16271.428571428571</c:v>
                </c:pt>
                <c:pt idx="35">
                  <c:v>26520</c:v>
                </c:pt>
                <c:pt idx="36">
                  <c:v>21792.857142857141</c:v>
                </c:pt>
                <c:pt idx="37">
                  <c:v>5877.1428571428569</c:v>
                </c:pt>
                <c:pt idx="38">
                  <c:v>22558.571428571428</c:v>
                </c:pt>
                <c:pt idx="39">
                  <c:v>23425.714285714286</c:v>
                </c:pt>
                <c:pt idx="40">
                  <c:v>24275.714285714286</c:v>
                </c:pt>
                <c:pt idx="41">
                  <c:v>20134.285714285714</c:v>
                </c:pt>
                <c:pt idx="42">
                  <c:v>27425.428571428572</c:v>
                </c:pt>
                <c:pt idx="43">
                  <c:v>13043.142857142857</c:v>
                </c:pt>
                <c:pt idx="44">
                  <c:v>20281.428571428572</c:v>
                </c:pt>
                <c:pt idx="45">
                  <c:v>11782.857142857143</c:v>
                </c:pt>
                <c:pt idx="46">
                  <c:v>18527.142857142859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62F2-470B-9809-E175781D1D78}"/>
            </c:ext>
          </c:extLst>
        </c:ser>
        <c:ser>
          <c:idx val="11"/>
          <c:order val="10"/>
          <c:tx>
            <c:v>Well #17</c:v>
          </c:tx>
          <c:spPr>
            <a:ln w="28575" cap="rnd">
              <a:solidFill>
                <a:schemeClr val="accent6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GPD'!$A$42:$A$88</c:f>
              <c:numCache>
                <c:formatCode>m/d/yy;@</c:formatCode>
                <c:ptCount val="47"/>
                <c:pt idx="0">
                  <c:v>44594</c:v>
                </c:pt>
                <c:pt idx="1">
                  <c:v>44600</c:v>
                </c:pt>
                <c:pt idx="2">
                  <c:v>44607</c:v>
                </c:pt>
                <c:pt idx="3">
                  <c:v>44614</c:v>
                </c:pt>
                <c:pt idx="4">
                  <c:v>44572</c:v>
                </c:pt>
                <c:pt idx="5">
                  <c:v>44586</c:v>
                </c:pt>
                <c:pt idx="6">
                  <c:v>44594</c:v>
                </c:pt>
                <c:pt idx="7">
                  <c:v>44600</c:v>
                </c:pt>
                <c:pt idx="8">
                  <c:v>44607</c:v>
                </c:pt>
                <c:pt idx="9">
                  <c:v>44614</c:v>
                </c:pt>
                <c:pt idx="10">
                  <c:v>44621</c:v>
                </c:pt>
                <c:pt idx="11">
                  <c:v>44628</c:v>
                </c:pt>
                <c:pt idx="12">
                  <c:v>44635</c:v>
                </c:pt>
                <c:pt idx="13">
                  <c:v>44642</c:v>
                </c:pt>
                <c:pt idx="14">
                  <c:v>44649</c:v>
                </c:pt>
                <c:pt idx="15">
                  <c:v>44656</c:v>
                </c:pt>
                <c:pt idx="16">
                  <c:v>44663</c:v>
                </c:pt>
                <c:pt idx="17">
                  <c:v>44670</c:v>
                </c:pt>
                <c:pt idx="18">
                  <c:v>44677</c:v>
                </c:pt>
                <c:pt idx="19">
                  <c:v>44684</c:v>
                </c:pt>
                <c:pt idx="20">
                  <c:v>44691</c:v>
                </c:pt>
                <c:pt idx="21">
                  <c:v>44698</c:v>
                </c:pt>
                <c:pt idx="22">
                  <c:v>44705</c:v>
                </c:pt>
                <c:pt idx="23">
                  <c:v>44712</c:v>
                </c:pt>
                <c:pt idx="24">
                  <c:v>44719</c:v>
                </c:pt>
                <c:pt idx="25">
                  <c:v>44726</c:v>
                </c:pt>
                <c:pt idx="26">
                  <c:v>44733</c:v>
                </c:pt>
                <c:pt idx="27">
                  <c:v>44740</c:v>
                </c:pt>
                <c:pt idx="28">
                  <c:v>44747</c:v>
                </c:pt>
                <c:pt idx="29">
                  <c:v>44754</c:v>
                </c:pt>
                <c:pt idx="30">
                  <c:v>44761</c:v>
                </c:pt>
                <c:pt idx="31">
                  <c:v>44768</c:v>
                </c:pt>
                <c:pt idx="32">
                  <c:v>44775</c:v>
                </c:pt>
                <c:pt idx="33">
                  <c:v>44782</c:v>
                </c:pt>
                <c:pt idx="34">
                  <c:v>44789</c:v>
                </c:pt>
                <c:pt idx="35">
                  <c:v>44796</c:v>
                </c:pt>
                <c:pt idx="36">
                  <c:v>44803</c:v>
                </c:pt>
                <c:pt idx="37">
                  <c:v>44810</c:v>
                </c:pt>
                <c:pt idx="38">
                  <c:v>44817</c:v>
                </c:pt>
                <c:pt idx="39">
                  <c:v>44824</c:v>
                </c:pt>
                <c:pt idx="40">
                  <c:v>44831</c:v>
                </c:pt>
                <c:pt idx="41">
                  <c:v>44838</c:v>
                </c:pt>
                <c:pt idx="42">
                  <c:v>44845</c:v>
                </c:pt>
                <c:pt idx="43">
                  <c:v>44852</c:v>
                </c:pt>
                <c:pt idx="44">
                  <c:v>44859</c:v>
                </c:pt>
                <c:pt idx="45">
                  <c:v>44866</c:v>
                </c:pt>
                <c:pt idx="46">
                  <c:v>44873</c:v>
                </c:pt>
              </c:numCache>
            </c:numRef>
          </c:cat>
          <c:val>
            <c:numRef>
              <c:f>'Data Summary GPD'!$M$42:$M$88</c:f>
              <c:numCache>
                <c:formatCode>#,##0</c:formatCode>
                <c:ptCount val="47"/>
                <c:pt idx="0">
                  <c:v>941.25</c:v>
                </c:pt>
                <c:pt idx="1">
                  <c:v>911.66666666666663</c:v>
                </c:pt>
                <c:pt idx="2">
                  <c:v>905.71428571428567</c:v>
                </c:pt>
                <c:pt idx="3">
                  <c:v>990</c:v>
                </c:pt>
                <c:pt idx="4">
                  <c:v>943.09523809523807</c:v>
                </c:pt>
                <c:pt idx="5">
                  <c:v>952.85714285714289</c:v>
                </c:pt>
                <c:pt idx="6">
                  <c:v>941.25</c:v>
                </c:pt>
                <c:pt idx="7">
                  <c:v>911.66666666666663</c:v>
                </c:pt>
                <c:pt idx="8">
                  <c:v>905.71428571428567</c:v>
                </c:pt>
                <c:pt idx="9">
                  <c:v>990</c:v>
                </c:pt>
                <c:pt idx="10">
                  <c:v>944.3478260869565</c:v>
                </c:pt>
                <c:pt idx="11">
                  <c:v>868.57142857142856</c:v>
                </c:pt>
                <c:pt idx="12">
                  <c:v>857.14285714285711</c:v>
                </c:pt>
                <c:pt idx="13">
                  <c:v>851.42857142857144</c:v>
                </c:pt>
                <c:pt idx="14">
                  <c:v>844.28571428571433</c:v>
                </c:pt>
                <c:pt idx="15">
                  <c:v>857.14285714285711</c:v>
                </c:pt>
                <c:pt idx="16">
                  <c:v>848.57142857142856</c:v>
                </c:pt>
                <c:pt idx="17">
                  <c:v>842.85714285714289</c:v>
                </c:pt>
                <c:pt idx="18">
                  <c:v>835.71428571428567</c:v>
                </c:pt>
                <c:pt idx="19">
                  <c:v>858.57142857142856</c:v>
                </c:pt>
                <c:pt idx="20">
                  <c:v>-152.85714285714286</c:v>
                </c:pt>
                <c:pt idx="21">
                  <c:v>400</c:v>
                </c:pt>
                <c:pt idx="22">
                  <c:v>2191.4285714285716</c:v>
                </c:pt>
                <c:pt idx="23">
                  <c:v>802.85714285714289</c:v>
                </c:pt>
                <c:pt idx="24">
                  <c:v>3454.2857142857142</c:v>
                </c:pt>
                <c:pt idx="25">
                  <c:v>-1855.7142857142858</c:v>
                </c:pt>
                <c:pt idx="26">
                  <c:v>784.28571428571433</c:v>
                </c:pt>
                <c:pt idx="27">
                  <c:v>768.57142857142856</c:v>
                </c:pt>
                <c:pt idx="28">
                  <c:v>937.14285714285711</c:v>
                </c:pt>
                <c:pt idx="29">
                  <c:v>624.28571428571433</c:v>
                </c:pt>
                <c:pt idx="30">
                  <c:v>451.85714285714283</c:v>
                </c:pt>
                <c:pt idx="31">
                  <c:v>1066.7142857142858</c:v>
                </c:pt>
                <c:pt idx="32">
                  <c:v>751.42857142857144</c:v>
                </c:pt>
                <c:pt idx="33">
                  <c:v>744.28571428571433</c:v>
                </c:pt>
                <c:pt idx="34">
                  <c:v>4881.4285714285716</c:v>
                </c:pt>
                <c:pt idx="35">
                  <c:v>855.85714285714289</c:v>
                </c:pt>
                <c:pt idx="36">
                  <c:v>700</c:v>
                </c:pt>
                <c:pt idx="37">
                  <c:v>767.14285714285711</c:v>
                </c:pt>
                <c:pt idx="38">
                  <c:v>704.28571428571433</c:v>
                </c:pt>
                <c:pt idx="39">
                  <c:v>722.85714285714289</c:v>
                </c:pt>
                <c:pt idx="40">
                  <c:v>731.42857142857144</c:v>
                </c:pt>
                <c:pt idx="41">
                  <c:v>704.28571428571433</c:v>
                </c:pt>
                <c:pt idx="42">
                  <c:v>731.71428571428567</c:v>
                </c:pt>
                <c:pt idx="43">
                  <c:v>763.71428571428567</c:v>
                </c:pt>
                <c:pt idx="44">
                  <c:v>842.57142857142856</c:v>
                </c:pt>
                <c:pt idx="45">
                  <c:v>426.28571428571428</c:v>
                </c:pt>
                <c:pt idx="46">
                  <c:v>672.85714285714289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62F2-470B-9809-E175781D1D78}"/>
            </c:ext>
          </c:extLst>
        </c:ser>
        <c:ser>
          <c:idx val="12"/>
          <c:order val="11"/>
          <c:tx>
            <c:v>Well #19</c:v>
          </c:tx>
          <c:spPr>
            <a:ln w="28575" cap="rnd">
              <a:solidFill>
                <a:schemeClr val="accent1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GPD'!$A$42:$A$88</c:f>
              <c:numCache>
                <c:formatCode>m/d/yy;@</c:formatCode>
                <c:ptCount val="47"/>
                <c:pt idx="0">
                  <c:v>44594</c:v>
                </c:pt>
                <c:pt idx="1">
                  <c:v>44600</c:v>
                </c:pt>
                <c:pt idx="2">
                  <c:v>44607</c:v>
                </c:pt>
                <c:pt idx="3">
                  <c:v>44614</c:v>
                </c:pt>
                <c:pt idx="4">
                  <c:v>44572</c:v>
                </c:pt>
                <c:pt idx="5">
                  <c:v>44586</c:v>
                </c:pt>
                <c:pt idx="6">
                  <c:v>44594</c:v>
                </c:pt>
                <c:pt idx="7">
                  <c:v>44600</c:v>
                </c:pt>
                <c:pt idx="8">
                  <c:v>44607</c:v>
                </c:pt>
                <c:pt idx="9">
                  <c:v>44614</c:v>
                </c:pt>
                <c:pt idx="10">
                  <c:v>44621</c:v>
                </c:pt>
                <c:pt idx="11">
                  <c:v>44628</c:v>
                </c:pt>
                <c:pt idx="12">
                  <c:v>44635</c:v>
                </c:pt>
                <c:pt idx="13">
                  <c:v>44642</c:v>
                </c:pt>
                <c:pt idx="14">
                  <c:v>44649</c:v>
                </c:pt>
                <c:pt idx="15">
                  <c:v>44656</c:v>
                </c:pt>
                <c:pt idx="16">
                  <c:v>44663</c:v>
                </c:pt>
                <c:pt idx="17">
                  <c:v>44670</c:v>
                </c:pt>
                <c:pt idx="18">
                  <c:v>44677</c:v>
                </c:pt>
                <c:pt idx="19">
                  <c:v>44684</c:v>
                </c:pt>
                <c:pt idx="20">
                  <c:v>44691</c:v>
                </c:pt>
                <c:pt idx="21">
                  <c:v>44698</c:v>
                </c:pt>
                <c:pt idx="22">
                  <c:v>44705</c:v>
                </c:pt>
                <c:pt idx="23">
                  <c:v>44712</c:v>
                </c:pt>
                <c:pt idx="24">
                  <c:v>44719</c:v>
                </c:pt>
                <c:pt idx="25">
                  <c:v>44726</c:v>
                </c:pt>
                <c:pt idx="26">
                  <c:v>44733</c:v>
                </c:pt>
                <c:pt idx="27">
                  <c:v>44740</c:v>
                </c:pt>
                <c:pt idx="28">
                  <c:v>44747</c:v>
                </c:pt>
                <c:pt idx="29">
                  <c:v>44754</c:v>
                </c:pt>
                <c:pt idx="30">
                  <c:v>44761</c:v>
                </c:pt>
                <c:pt idx="31">
                  <c:v>44768</c:v>
                </c:pt>
                <c:pt idx="32">
                  <c:v>44775</c:v>
                </c:pt>
                <c:pt idx="33">
                  <c:v>44782</c:v>
                </c:pt>
                <c:pt idx="34">
                  <c:v>44789</c:v>
                </c:pt>
                <c:pt idx="35">
                  <c:v>44796</c:v>
                </c:pt>
                <c:pt idx="36">
                  <c:v>44803</c:v>
                </c:pt>
                <c:pt idx="37">
                  <c:v>44810</c:v>
                </c:pt>
                <c:pt idx="38">
                  <c:v>44817</c:v>
                </c:pt>
                <c:pt idx="39">
                  <c:v>44824</c:v>
                </c:pt>
                <c:pt idx="40">
                  <c:v>44831</c:v>
                </c:pt>
                <c:pt idx="41">
                  <c:v>44838</c:v>
                </c:pt>
                <c:pt idx="42">
                  <c:v>44845</c:v>
                </c:pt>
                <c:pt idx="43">
                  <c:v>44852</c:v>
                </c:pt>
                <c:pt idx="44">
                  <c:v>44859</c:v>
                </c:pt>
                <c:pt idx="45">
                  <c:v>44866</c:v>
                </c:pt>
                <c:pt idx="46">
                  <c:v>44873</c:v>
                </c:pt>
              </c:numCache>
            </c:numRef>
          </c:cat>
          <c:val>
            <c:numRef>
              <c:f>'Data Summary GPD'!$N$42:$N$88</c:f>
              <c:numCache>
                <c:formatCode>#,##0</c:formatCode>
                <c:ptCount val="47"/>
                <c:pt idx="0">
                  <c:v>1433.75</c:v>
                </c:pt>
                <c:pt idx="1">
                  <c:v>1900</c:v>
                </c:pt>
                <c:pt idx="2">
                  <c:v>1427.1428571428571</c:v>
                </c:pt>
                <c:pt idx="3">
                  <c:v>1317.1428571428571</c:v>
                </c:pt>
                <c:pt idx="4">
                  <c:v>1704.7619047619048</c:v>
                </c:pt>
                <c:pt idx="5">
                  <c:v>2108.5714285714284</c:v>
                </c:pt>
                <c:pt idx="6">
                  <c:v>1433.75</c:v>
                </c:pt>
                <c:pt idx="7">
                  <c:v>1900</c:v>
                </c:pt>
                <c:pt idx="8">
                  <c:v>1427.1428571428571</c:v>
                </c:pt>
                <c:pt idx="9">
                  <c:v>1317.1428571428571</c:v>
                </c:pt>
                <c:pt idx="10">
                  <c:v>1109.5652173913043</c:v>
                </c:pt>
                <c:pt idx="11">
                  <c:v>794.28571428571433</c:v>
                </c:pt>
                <c:pt idx="12">
                  <c:v>580</c:v>
                </c:pt>
                <c:pt idx="13">
                  <c:v>157.14285714285714</c:v>
                </c:pt>
                <c:pt idx="14">
                  <c:v>0</c:v>
                </c:pt>
                <c:pt idx="15">
                  <c:v>0</c:v>
                </c:pt>
                <c:pt idx="16">
                  <c:v>-1.4285714285714286</c:v>
                </c:pt>
                <c:pt idx="17">
                  <c:v>1238.5714285714287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12055.5</c:v>
                </c:pt>
                <c:pt idx="27">
                  <c:v>6215.2857142857147</c:v>
                </c:pt>
                <c:pt idx="28">
                  <c:v>0</c:v>
                </c:pt>
                <c:pt idx="29">
                  <c:v>1857.5714285714287</c:v>
                </c:pt>
                <c:pt idx="30">
                  <c:v>0</c:v>
                </c:pt>
                <c:pt idx="31">
                  <c:v>1410.8571428571429</c:v>
                </c:pt>
                <c:pt idx="32">
                  <c:v>1424.1428571428571</c:v>
                </c:pt>
                <c:pt idx="33">
                  <c:v>1697.5714285714287</c:v>
                </c:pt>
                <c:pt idx="34">
                  <c:v>1546.4285714285713</c:v>
                </c:pt>
                <c:pt idx="35">
                  <c:v>1616.5714285714287</c:v>
                </c:pt>
                <c:pt idx="36">
                  <c:v>1454.4285714285713</c:v>
                </c:pt>
                <c:pt idx="37">
                  <c:v>1565.5714285714287</c:v>
                </c:pt>
                <c:pt idx="38">
                  <c:v>1466.4285714285713</c:v>
                </c:pt>
                <c:pt idx="39">
                  <c:v>1506.2857142857142</c:v>
                </c:pt>
                <c:pt idx="40">
                  <c:v>1551.2857142857142</c:v>
                </c:pt>
                <c:pt idx="41">
                  <c:v>1482.2857142857142</c:v>
                </c:pt>
                <c:pt idx="42">
                  <c:v>1124.1428571428571</c:v>
                </c:pt>
                <c:pt idx="43">
                  <c:v>1833.5714285714287</c:v>
                </c:pt>
                <c:pt idx="44">
                  <c:v>1486</c:v>
                </c:pt>
                <c:pt idx="45">
                  <c:v>1509.1428571428571</c:v>
                </c:pt>
                <c:pt idx="46">
                  <c:v>1437.8571428571429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62F2-470B-9809-E175781D1D78}"/>
            </c:ext>
          </c:extLst>
        </c:ser>
        <c:ser>
          <c:idx val="13"/>
          <c:order val="12"/>
          <c:tx>
            <c:v>Yamaguchi</c:v>
          </c:tx>
          <c:spPr>
            <a:ln w="28575" cap="rnd">
              <a:solidFill>
                <a:schemeClr val="accent2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GPD'!$A$42:$A$88</c:f>
              <c:numCache>
                <c:formatCode>m/d/yy;@</c:formatCode>
                <c:ptCount val="47"/>
                <c:pt idx="0">
                  <c:v>44594</c:v>
                </c:pt>
                <c:pt idx="1">
                  <c:v>44600</c:v>
                </c:pt>
                <c:pt idx="2">
                  <c:v>44607</c:v>
                </c:pt>
                <c:pt idx="3">
                  <c:v>44614</c:v>
                </c:pt>
                <c:pt idx="4">
                  <c:v>44572</c:v>
                </c:pt>
                <c:pt idx="5">
                  <c:v>44586</c:v>
                </c:pt>
                <c:pt idx="6">
                  <c:v>44594</c:v>
                </c:pt>
                <c:pt idx="7">
                  <c:v>44600</c:v>
                </c:pt>
                <c:pt idx="8">
                  <c:v>44607</c:v>
                </c:pt>
                <c:pt idx="9">
                  <c:v>44614</c:v>
                </c:pt>
                <c:pt idx="10">
                  <c:v>44621</c:v>
                </c:pt>
                <c:pt idx="11">
                  <c:v>44628</c:v>
                </c:pt>
                <c:pt idx="12">
                  <c:v>44635</c:v>
                </c:pt>
                <c:pt idx="13">
                  <c:v>44642</c:v>
                </c:pt>
                <c:pt idx="14">
                  <c:v>44649</c:v>
                </c:pt>
                <c:pt idx="15">
                  <c:v>44656</c:v>
                </c:pt>
                <c:pt idx="16">
                  <c:v>44663</c:v>
                </c:pt>
                <c:pt idx="17">
                  <c:v>44670</c:v>
                </c:pt>
                <c:pt idx="18">
                  <c:v>44677</c:v>
                </c:pt>
                <c:pt idx="19">
                  <c:v>44684</c:v>
                </c:pt>
                <c:pt idx="20">
                  <c:v>44691</c:v>
                </c:pt>
                <c:pt idx="21">
                  <c:v>44698</c:v>
                </c:pt>
                <c:pt idx="22">
                  <c:v>44705</c:v>
                </c:pt>
                <c:pt idx="23">
                  <c:v>44712</c:v>
                </c:pt>
                <c:pt idx="24">
                  <c:v>44719</c:v>
                </c:pt>
                <c:pt idx="25">
                  <c:v>44726</c:v>
                </c:pt>
                <c:pt idx="26">
                  <c:v>44733</c:v>
                </c:pt>
                <c:pt idx="27">
                  <c:v>44740</c:v>
                </c:pt>
                <c:pt idx="28">
                  <c:v>44747</c:v>
                </c:pt>
                <c:pt idx="29">
                  <c:v>44754</c:v>
                </c:pt>
                <c:pt idx="30">
                  <c:v>44761</c:v>
                </c:pt>
                <c:pt idx="31">
                  <c:v>44768</c:v>
                </c:pt>
                <c:pt idx="32">
                  <c:v>44775</c:v>
                </c:pt>
                <c:pt idx="33">
                  <c:v>44782</c:v>
                </c:pt>
                <c:pt idx="34">
                  <c:v>44789</c:v>
                </c:pt>
                <c:pt idx="35">
                  <c:v>44796</c:v>
                </c:pt>
                <c:pt idx="36">
                  <c:v>44803</c:v>
                </c:pt>
                <c:pt idx="37">
                  <c:v>44810</c:v>
                </c:pt>
                <c:pt idx="38">
                  <c:v>44817</c:v>
                </c:pt>
                <c:pt idx="39">
                  <c:v>44824</c:v>
                </c:pt>
                <c:pt idx="40">
                  <c:v>44831</c:v>
                </c:pt>
                <c:pt idx="41">
                  <c:v>44838</c:v>
                </c:pt>
                <c:pt idx="42">
                  <c:v>44845</c:v>
                </c:pt>
                <c:pt idx="43">
                  <c:v>44852</c:v>
                </c:pt>
                <c:pt idx="44">
                  <c:v>44859</c:v>
                </c:pt>
                <c:pt idx="45">
                  <c:v>44866</c:v>
                </c:pt>
                <c:pt idx="46">
                  <c:v>44873</c:v>
                </c:pt>
              </c:numCache>
            </c:numRef>
          </c:cat>
          <c:val>
            <c:numRef>
              <c:f>'Data Summary GPD'!$O$42:$O$88</c:f>
              <c:numCache>
                <c:formatCode>#,##0</c:formatCode>
                <c:ptCount val="47"/>
                <c:pt idx="0">
                  <c:v>3818.75</c:v>
                </c:pt>
                <c:pt idx="1">
                  <c:v>3618.3333333333335</c:v>
                </c:pt>
                <c:pt idx="2">
                  <c:v>3700</c:v>
                </c:pt>
                <c:pt idx="3">
                  <c:v>3582.8571428571427</c:v>
                </c:pt>
                <c:pt idx="4">
                  <c:v>3741.9047619047619</c:v>
                </c:pt>
                <c:pt idx="5">
                  <c:v>3851.4285714285716</c:v>
                </c:pt>
                <c:pt idx="6">
                  <c:v>3818.75</c:v>
                </c:pt>
                <c:pt idx="7">
                  <c:v>3618.3333333333335</c:v>
                </c:pt>
                <c:pt idx="8">
                  <c:v>3700</c:v>
                </c:pt>
                <c:pt idx="9">
                  <c:v>3582.8571428571427</c:v>
                </c:pt>
                <c:pt idx="10">
                  <c:v>4266.086956521739</c:v>
                </c:pt>
                <c:pt idx="11">
                  <c:v>3494.2857142857142</c:v>
                </c:pt>
                <c:pt idx="12">
                  <c:v>3377.1428571428573</c:v>
                </c:pt>
                <c:pt idx="13">
                  <c:v>3431.4285714285716</c:v>
                </c:pt>
                <c:pt idx="14">
                  <c:v>3452.8571428571427</c:v>
                </c:pt>
                <c:pt idx="15">
                  <c:v>3372.8571428571427</c:v>
                </c:pt>
                <c:pt idx="16">
                  <c:v>11984.285714285714</c:v>
                </c:pt>
                <c:pt idx="17">
                  <c:v>23298.571428571428</c:v>
                </c:pt>
                <c:pt idx="18">
                  <c:v>17594.285714285714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7137.1428571428569</c:v>
                </c:pt>
                <c:pt idx="39">
                  <c:v>4818.5714285714284</c:v>
                </c:pt>
                <c:pt idx="40">
                  <c:v>5142.1428571428569</c:v>
                </c:pt>
                <c:pt idx="41">
                  <c:v>6275</c:v>
                </c:pt>
                <c:pt idx="42">
                  <c:v>5190.7142857142853</c:v>
                </c:pt>
                <c:pt idx="43">
                  <c:v>4993.5714285714284</c:v>
                </c:pt>
                <c:pt idx="44">
                  <c:v>4858.5714285714284</c:v>
                </c:pt>
                <c:pt idx="45">
                  <c:v>4850</c:v>
                </c:pt>
                <c:pt idx="46">
                  <c:v>4558.5714285714284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62F2-470B-9809-E175781D1D78}"/>
            </c:ext>
          </c:extLst>
        </c:ser>
        <c:ser>
          <c:idx val="14"/>
          <c:order val="13"/>
          <c:tx>
            <c:v>Total GPD</c:v>
          </c:tx>
          <c:spPr>
            <a:ln w="28575" cap="rnd">
              <a:solidFill>
                <a:schemeClr val="accent3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GPD'!$A$42:$A$88</c:f>
              <c:numCache>
                <c:formatCode>m/d/yy;@</c:formatCode>
                <c:ptCount val="47"/>
                <c:pt idx="0">
                  <c:v>44594</c:v>
                </c:pt>
                <c:pt idx="1">
                  <c:v>44600</c:v>
                </c:pt>
                <c:pt idx="2">
                  <c:v>44607</c:v>
                </c:pt>
                <c:pt idx="3">
                  <c:v>44614</c:v>
                </c:pt>
                <c:pt idx="4">
                  <c:v>44572</c:v>
                </c:pt>
                <c:pt idx="5">
                  <c:v>44586</c:v>
                </c:pt>
                <c:pt idx="6">
                  <c:v>44594</c:v>
                </c:pt>
                <c:pt idx="7">
                  <c:v>44600</c:v>
                </c:pt>
                <c:pt idx="8">
                  <c:v>44607</c:v>
                </c:pt>
                <c:pt idx="9">
                  <c:v>44614</c:v>
                </c:pt>
                <c:pt idx="10">
                  <c:v>44621</c:v>
                </c:pt>
                <c:pt idx="11">
                  <c:v>44628</c:v>
                </c:pt>
                <c:pt idx="12">
                  <c:v>44635</c:v>
                </c:pt>
                <c:pt idx="13">
                  <c:v>44642</c:v>
                </c:pt>
                <c:pt idx="14">
                  <c:v>44649</c:v>
                </c:pt>
                <c:pt idx="15">
                  <c:v>44656</c:v>
                </c:pt>
                <c:pt idx="16">
                  <c:v>44663</c:v>
                </c:pt>
                <c:pt idx="17">
                  <c:v>44670</c:v>
                </c:pt>
                <c:pt idx="18">
                  <c:v>44677</c:v>
                </c:pt>
                <c:pt idx="19">
                  <c:v>44684</c:v>
                </c:pt>
                <c:pt idx="20">
                  <c:v>44691</c:v>
                </c:pt>
                <c:pt idx="21">
                  <c:v>44698</c:v>
                </c:pt>
                <c:pt idx="22">
                  <c:v>44705</c:v>
                </c:pt>
                <c:pt idx="23">
                  <c:v>44712</c:v>
                </c:pt>
                <c:pt idx="24">
                  <c:v>44719</c:v>
                </c:pt>
                <c:pt idx="25">
                  <c:v>44726</c:v>
                </c:pt>
                <c:pt idx="26">
                  <c:v>44733</c:v>
                </c:pt>
                <c:pt idx="27">
                  <c:v>44740</c:v>
                </c:pt>
                <c:pt idx="28">
                  <c:v>44747</c:v>
                </c:pt>
                <c:pt idx="29">
                  <c:v>44754</c:v>
                </c:pt>
                <c:pt idx="30">
                  <c:v>44761</c:v>
                </c:pt>
                <c:pt idx="31">
                  <c:v>44768</c:v>
                </c:pt>
                <c:pt idx="32">
                  <c:v>44775</c:v>
                </c:pt>
                <c:pt idx="33">
                  <c:v>44782</c:v>
                </c:pt>
                <c:pt idx="34">
                  <c:v>44789</c:v>
                </c:pt>
                <c:pt idx="35">
                  <c:v>44796</c:v>
                </c:pt>
                <c:pt idx="36">
                  <c:v>44803</c:v>
                </c:pt>
                <c:pt idx="37">
                  <c:v>44810</c:v>
                </c:pt>
                <c:pt idx="38">
                  <c:v>44817</c:v>
                </c:pt>
                <c:pt idx="39">
                  <c:v>44824</c:v>
                </c:pt>
                <c:pt idx="40">
                  <c:v>44831</c:v>
                </c:pt>
                <c:pt idx="41">
                  <c:v>44838</c:v>
                </c:pt>
                <c:pt idx="42">
                  <c:v>44845</c:v>
                </c:pt>
                <c:pt idx="43">
                  <c:v>44852</c:v>
                </c:pt>
                <c:pt idx="44">
                  <c:v>44859</c:v>
                </c:pt>
                <c:pt idx="45">
                  <c:v>44866</c:v>
                </c:pt>
                <c:pt idx="46">
                  <c:v>44873</c:v>
                </c:pt>
              </c:numCache>
            </c:numRef>
          </c:cat>
          <c:val>
            <c:numRef>
              <c:f>'Data Summary GPD'!$P$42:$P$88</c:f>
              <c:numCache>
                <c:formatCode>#,##0</c:formatCode>
                <c:ptCount val="47"/>
                <c:pt idx="0">
                  <c:v>62462</c:v>
                </c:pt>
                <c:pt idx="1">
                  <c:v>105894</c:v>
                </c:pt>
                <c:pt idx="2">
                  <c:v>87112.142857142855</c:v>
                </c:pt>
                <c:pt idx="3">
                  <c:v>60745.857142857145</c:v>
                </c:pt>
                <c:pt idx="4">
                  <c:v>79213.619047619053</c:v>
                </c:pt>
                <c:pt idx="5">
                  <c:v>82636.142857142855</c:v>
                </c:pt>
                <c:pt idx="6">
                  <c:v>62462</c:v>
                </c:pt>
                <c:pt idx="7">
                  <c:v>105894</c:v>
                </c:pt>
                <c:pt idx="8">
                  <c:v>87112.142857142855</c:v>
                </c:pt>
                <c:pt idx="9">
                  <c:v>60745.857142857145</c:v>
                </c:pt>
                <c:pt idx="10">
                  <c:v>83504.919254658409</c:v>
                </c:pt>
                <c:pt idx="11">
                  <c:v>84563.65217391304</c:v>
                </c:pt>
                <c:pt idx="12">
                  <c:v>74411.142857142855</c:v>
                </c:pt>
                <c:pt idx="13">
                  <c:v>83613.142857142841</c:v>
                </c:pt>
                <c:pt idx="14">
                  <c:v>72912.28571428571</c:v>
                </c:pt>
                <c:pt idx="15">
                  <c:v>98067.57142857142</c:v>
                </c:pt>
                <c:pt idx="16">
                  <c:v>98371.857142857145</c:v>
                </c:pt>
                <c:pt idx="17">
                  <c:v>83424.142857142855</c:v>
                </c:pt>
                <c:pt idx="18">
                  <c:v>67262.857142857145</c:v>
                </c:pt>
                <c:pt idx="19">
                  <c:v>69633.285714285725</c:v>
                </c:pt>
                <c:pt idx="20">
                  <c:v>110887.57142857141</c:v>
                </c:pt>
                <c:pt idx="21">
                  <c:v>76119.107142857145</c:v>
                </c:pt>
                <c:pt idx="22">
                  <c:v>80824.928571428565</c:v>
                </c:pt>
                <c:pt idx="23">
                  <c:v>89034</c:v>
                </c:pt>
                <c:pt idx="24">
                  <c:v>90631.857142857145</c:v>
                </c:pt>
                <c:pt idx="25">
                  <c:v>99931.57142857142</c:v>
                </c:pt>
                <c:pt idx="26">
                  <c:v>89451.07142857142</c:v>
                </c:pt>
                <c:pt idx="27">
                  <c:v>102679.99999999999</c:v>
                </c:pt>
                <c:pt idx="28">
                  <c:v>124179.2857142857</c:v>
                </c:pt>
                <c:pt idx="29">
                  <c:v>103874.14285714286</c:v>
                </c:pt>
                <c:pt idx="30">
                  <c:v>99479.857142857159</c:v>
                </c:pt>
                <c:pt idx="31">
                  <c:v>85992.285714285739</c:v>
                </c:pt>
                <c:pt idx="32">
                  <c:v>80312.57142857142</c:v>
                </c:pt>
                <c:pt idx="33">
                  <c:v>99802.42857142858</c:v>
                </c:pt>
                <c:pt idx="34">
                  <c:v>81297.714285714261</c:v>
                </c:pt>
                <c:pt idx="35">
                  <c:v>99299.71428571429</c:v>
                </c:pt>
                <c:pt idx="36">
                  <c:v>107335.14285714284</c:v>
                </c:pt>
                <c:pt idx="37">
                  <c:v>92906</c:v>
                </c:pt>
                <c:pt idx="38">
                  <c:v>106411.00000000001</c:v>
                </c:pt>
                <c:pt idx="39">
                  <c:v>77596.28571428571</c:v>
                </c:pt>
                <c:pt idx="40">
                  <c:v>87099.57142857142</c:v>
                </c:pt>
                <c:pt idx="41">
                  <c:v>82466.428571428551</c:v>
                </c:pt>
                <c:pt idx="42">
                  <c:v>76651</c:v>
                </c:pt>
                <c:pt idx="43">
                  <c:v>79623.571428571435</c:v>
                </c:pt>
                <c:pt idx="44">
                  <c:v>72342.571428571435</c:v>
                </c:pt>
                <c:pt idx="45">
                  <c:v>69472.28571428571</c:v>
                </c:pt>
                <c:pt idx="46">
                  <c:v>83594.071428571435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62F2-470B-9809-E175781D1D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77655792"/>
        <c:axId val="1677656208"/>
      </c:lineChart>
      <c:dateAx>
        <c:axId val="1677655792"/>
        <c:scaling>
          <c:orientation val="minMax"/>
        </c:scaling>
        <c:delete val="0"/>
        <c:axPos val="b"/>
        <c:numFmt formatCode="m/d/yy;@" sourceLinked="1"/>
        <c:majorTickMark val="none"/>
        <c:minorTickMark val="none"/>
        <c:tickLblPos val="nextTo"/>
        <c:spPr>
          <a:solidFill>
            <a:schemeClr val="bg1"/>
          </a:solidFill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77656208"/>
        <c:crosses val="autoZero"/>
        <c:auto val="1"/>
        <c:lblOffset val="100"/>
        <c:baseTimeUnit val="days"/>
      </c:dateAx>
      <c:valAx>
        <c:axId val="16776562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776557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869030340728453E-2"/>
          <c:y val="0.82592821265658778"/>
          <c:w val="0.8471901926849944"/>
          <c:h val="0.1004288147148276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accent1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57A7B-958F-46A6-8E37-2A1C724AD03D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D02BA5-687B-48FB-B413-CE5DAD693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3557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D02BA5-687B-48FB-B413-CE5DAD69364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395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2173B-5E5F-41B9-9B11-A24A207CFB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04F90B-924C-480C-B2CB-E1BC146748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4FAC83-7D43-4919-99F5-9A53AB2D4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EE6974-20F8-4635-A842-99907044C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23A601-F585-4A03-889C-6E40E664C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401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BBDA2-8869-4E2E-A1BC-53087A82D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210AF1-7856-4B4D-9D61-690FAA159D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5C128A-857F-4D83-A839-0A5840B7B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91DF56-409C-499B-833D-340AD41FB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D77BF4-9BC5-41EF-ACDD-3BF26B02B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168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231D7F-9E71-4A6F-ACF5-28D628CE77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1346F5-7419-433F-88E3-5872B46116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AB2409-C079-4506-A66E-2A92B98C1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23D317-702D-40BB-AD1E-5844C4676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F6E7AD-DBB4-42DC-A7D2-CDE7EDC38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35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342A23-C574-48AE-BB12-2E52A52B1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8634AC-4EF7-49D6-8914-6241D87598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980D65-02F9-4A09-A1D4-CC7309224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B27059-48FA-414F-B7E7-5268789B6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D4EB66-9EE1-4496-880C-91B08AE5C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545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3E88C-1FA0-4A02-9BDF-DD3B15597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45838F-BD58-4203-83BF-2C63E77D85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683F84-6D88-4389-B370-845AF8D47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44ACC6-44A0-4B27-A177-8E3DC1635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22E4CE-2766-4B68-BA0F-11A88611F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760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6AACD4-B345-421A-B8ED-2414CDDB1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61A185-43EA-4D3C-AD09-A47E408B82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0B96AE-91C6-449B-8A7C-DB21D605B8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A4FCCC-8B45-44D3-9EC2-96782B84B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0BAA71-D9AC-4BA1-B4A2-AF44340C1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1673E6-5AF4-422C-8D37-4C8BBE9CA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050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2DFF4-DC62-4489-B767-18C11709F6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2E1F1F-BE33-4C37-AA50-13AFB6E0B4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E3A8A2-F277-4EDD-AE4E-9F26243373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3CC345-1924-42F0-91BE-DD558A9695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BAF1FDE-BB96-45EF-90FF-49ADAEBE30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27C3D16-0A2B-4C06-B8AF-B83899F9C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6F6E73F-BE00-4978-9C09-E74E980A8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7EE95EC-E301-48FA-B6B4-FEFD9A442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47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9FF1B1-DCE8-4DB3-8DCB-7486E8F32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CC357F-AED2-45C1-8954-0B1E7E0C8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BE0388-580D-49B1-B688-4F6C86A31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0076D4-9AE2-41B9-9155-7B328202A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70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2DD77D-E48D-47BB-8C0D-31E30A044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3A0B75-B62B-4673-BD5A-792BC633E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EF00DB-ACFB-4E00-8ED0-75BF601DE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064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EB5F0-EF05-4B53-984B-8A775B5B9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8F52F8-B744-45C6-96C8-3E219302C0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DD0E58-82E1-4C2A-BE15-9B2CE6F341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D165E8-42DA-4974-A461-48701FAAF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1237CF-B3DA-40D4-B33B-4EBB2F366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50D86B-BABD-42DD-8352-B1DA51CDE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295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44CF8-654D-49B1-9798-3DD760B50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86E8A16-F0B9-4876-B0C3-5829ED35F0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784906-D005-4E34-AE3B-BBB068CB2D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7668A6-E10F-4FF3-9E6B-F14A1B52D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F0CC58-6623-4749-87C3-766593E9A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BFAEB0-19DE-4BD6-8D71-088F23A5C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818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B1F5736-48A1-45A1-8E4B-F3DA2B5D5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7002E0-4C45-4BAF-B10D-6B47BEB05A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049E57-9ABC-4C85-A3F5-088BB2ECF7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BE00AE-A0A4-4A0E-9597-F620A4EE01CC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02D850-79F7-429A-A659-6E0C4A3342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13FA58-C151-426A-9D24-5BC5858818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679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562AE-91C5-4142-A3A3-5F7534CAAF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0411"/>
            <a:ext cx="10515600" cy="1325563"/>
          </a:xfrm>
        </p:spPr>
        <p:txBody>
          <a:bodyPr/>
          <a:lstStyle/>
          <a:p>
            <a:r>
              <a:rPr lang="en-US" dirty="0"/>
              <a:t>     WELL STATUS 			Nov 8, 2022 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5796788-73FC-4BBE-B7BC-A6AD0DF2102D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208903" y="1913109"/>
            <a:ext cx="8750643" cy="32439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FF0000"/>
                </a:solidFill>
              </a:rPr>
              <a:t>CURRENTLY PUMPING </a:t>
            </a:r>
            <a:r>
              <a:rPr lang="en-US" sz="2000" b="1" i="0" u="none" strike="noStrike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83,600</a:t>
            </a:r>
            <a:r>
              <a:rPr lang="en-US" sz="2000" b="1" dirty="0">
                <a:solidFill>
                  <a:srgbClr val="FF0000"/>
                </a:solidFill>
              </a:rPr>
              <a:t> GALLONS PER DAY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/>
              <a:t>Well # 6  (</a:t>
            </a:r>
            <a:r>
              <a:rPr lang="en-US" sz="2000" b="1" dirty="0" err="1"/>
              <a:t>Clovetree</a:t>
            </a:r>
            <a:r>
              <a:rPr lang="en-US" sz="2000" b="1" dirty="0"/>
              <a:t>)</a:t>
            </a:r>
          </a:p>
          <a:p>
            <a:pPr marL="742950" lvl="1" indent="-285750"/>
            <a:r>
              <a:rPr lang="en-US" sz="1800" b="1" dirty="0"/>
              <a:t>SCE says they will install meter tomorrow</a:t>
            </a:r>
          </a:p>
          <a:p>
            <a:pPr marL="285750" indent="-285750"/>
            <a:r>
              <a:rPr lang="en-US" sz="2200" b="1" dirty="0"/>
              <a:t>Well #13 (King/</a:t>
            </a:r>
            <a:r>
              <a:rPr lang="en-US" sz="2200" b="1" dirty="0" err="1"/>
              <a:t>Sweetbay</a:t>
            </a:r>
            <a:r>
              <a:rPr lang="en-US" sz="2200" b="1" dirty="0"/>
              <a:t>)</a:t>
            </a:r>
            <a:endParaRPr lang="en-US" sz="1800" b="1" dirty="0"/>
          </a:p>
          <a:p>
            <a:pPr marL="742950" lvl="1" indent="-285750"/>
            <a:r>
              <a:rPr lang="en-US" sz="1800" b="1" dirty="0"/>
              <a:t>Replaced pump and 30A breaker</a:t>
            </a:r>
          </a:p>
          <a:p>
            <a:pPr marL="285750" indent="-285750"/>
            <a:r>
              <a:rPr lang="en-US" sz="2200" b="1" dirty="0"/>
              <a:t>Purchase 5KW Honda Generator</a:t>
            </a:r>
            <a:endParaRPr lang="en-US" sz="2000" b="1" dirty="0"/>
          </a:p>
          <a:p>
            <a:r>
              <a:rPr lang="en-US" sz="2000" b="1" dirty="0"/>
              <a:t>ACLAD Near-term Plan</a:t>
            </a:r>
          </a:p>
          <a:p>
            <a:pPr lvl="1"/>
            <a:r>
              <a:rPr lang="en-US" sz="1600" b="1" dirty="0"/>
              <a:t>Clean debris from PVDS system meter</a:t>
            </a:r>
          </a:p>
          <a:p>
            <a:pPr lvl="1"/>
            <a:r>
              <a:rPr lang="en-US" sz="1600" b="1" dirty="0"/>
              <a:t>Get Bids for 1-3 Wells</a:t>
            </a:r>
          </a:p>
        </p:txBody>
      </p:sp>
    </p:spTree>
    <p:extLst>
      <p:ext uri="{BB962C8B-B14F-4D97-AF65-F5344CB8AC3E}">
        <p14:creationId xmlns:p14="http://schemas.microsoft.com/office/powerpoint/2010/main" val="2641301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32C2C9E-FACD-49E6-ABFB-2991BF5EFB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87132" y="307409"/>
            <a:ext cx="7384778" cy="622231"/>
          </a:xfrm>
        </p:spPr>
        <p:txBody>
          <a:bodyPr>
            <a:normAutofit/>
          </a:bodyPr>
          <a:lstStyle/>
          <a:p>
            <a:r>
              <a:rPr lang="en-US" dirty="0"/>
              <a:t>ACLAD Summary Report  Sept 13, 2022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8C4B24FA-F38D-4CA5-9F9C-A3388E866BD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13920313"/>
              </p:ext>
            </p:extLst>
          </p:nvPr>
        </p:nvGraphicFramePr>
        <p:xfrm>
          <a:off x="442178" y="929640"/>
          <a:ext cx="11074319" cy="53599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795545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7514</TotalTime>
  <Words>68</Words>
  <Application>Microsoft Office PowerPoint</Application>
  <PresentationFormat>Widescreen</PresentationFormat>
  <Paragraphs>12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     WELL STATUS    Nov 8, 2022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Leon, Claire</dc:creator>
  <cp:lastModifiedBy>Gordon Leon</cp:lastModifiedBy>
  <cp:revision>49</cp:revision>
  <dcterms:created xsi:type="dcterms:W3CDTF">2021-09-08T16:58:12Z</dcterms:created>
  <dcterms:modified xsi:type="dcterms:W3CDTF">2022-11-09T01:15:09Z</dcterms:modified>
</cp:coreProperties>
</file>