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13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57A7B-958F-46A6-8E37-2A1C724AD03D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02BA5-687B-48FB-B413-CE5DAD693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355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2BA5-687B-48FB-B413-CE5DAD69364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06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2173B-5E5F-41B9-9B11-A24A207CFB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04F90B-924C-480C-B2CB-E1BC146748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4FAC83-7D43-4919-99F5-9A53AB2D4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EE6974-20F8-4635-A842-99907044C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3A601-F585-4A03-889C-6E40E664C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401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BBDA2-8869-4E2E-A1BC-53087A82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210AF1-7856-4B4D-9D61-690FAA159D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5C128A-857F-4D83-A839-0A5840B7B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91DF56-409C-499B-833D-340AD41FB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D77BF4-9BC5-41EF-ACDD-3BF26B02B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168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231D7F-9E71-4A6F-ACF5-28D628CE77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1346F5-7419-433F-88E3-5872B46116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AB2409-C079-4506-A66E-2A92B98C1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23D317-702D-40BB-AD1E-5844C4676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F6E7AD-DBB4-42DC-A7D2-CDE7EDC3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35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42A23-C574-48AE-BB12-2E52A52B1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634AC-4EF7-49D6-8914-6241D8759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980D65-02F9-4A09-A1D4-CC7309224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B27059-48FA-414F-B7E7-5268789B6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D4EB66-9EE1-4496-880C-91B08AE5C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545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3E88C-1FA0-4A02-9BDF-DD3B15597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45838F-BD58-4203-83BF-2C63E77D8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683F84-6D88-4389-B370-845AF8D47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4ACC6-44A0-4B27-A177-8E3DC1635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22E4CE-2766-4B68-BA0F-11A88611F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760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AACD4-B345-421A-B8ED-2414CDDB1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1A185-43EA-4D3C-AD09-A47E408B8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0B96AE-91C6-449B-8A7C-DB21D605B8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A4FCCC-8B45-44D3-9EC2-96782B84B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0BAA71-D9AC-4BA1-B4A2-AF44340C1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673E6-5AF4-422C-8D37-4C8BBE9CA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050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2DFF4-DC62-4489-B767-18C11709F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2E1F1F-BE33-4C37-AA50-13AFB6E0B4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E3A8A2-F277-4EDD-AE4E-9F26243373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3CC345-1924-42F0-91BE-DD558A9695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AF1FDE-BB96-45EF-90FF-49ADAEBE30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7C3D16-0A2B-4C06-B8AF-B83899F9C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F6E73F-BE00-4978-9C09-E74E980A8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EE95EC-E301-48FA-B6B4-FEFD9A442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47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FF1B1-DCE8-4DB3-8DCB-7486E8F32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CC357F-AED2-45C1-8954-0B1E7E0C8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BE0388-580D-49B1-B688-4F6C86A31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0076D4-9AE2-41B9-9155-7B328202A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7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2DD77D-E48D-47BB-8C0D-31E30A044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3A0B75-B62B-4673-BD5A-792BC633E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EF00DB-ACFB-4E00-8ED0-75BF601DE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064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EB5F0-EF05-4B53-984B-8A775B5B9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F52F8-B744-45C6-96C8-3E219302C0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DD0E58-82E1-4C2A-BE15-9B2CE6F341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D165E8-42DA-4974-A461-48701FAAF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1237CF-B3DA-40D4-B33B-4EBB2F366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50D86B-BABD-42DD-8352-B1DA51CDE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295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44CF8-654D-49B1-9798-3DD760B50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6E8A16-F0B9-4876-B0C3-5829ED35F0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784906-D005-4E34-AE3B-BBB068CB2D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7668A6-E10F-4FF3-9E6B-F14A1B52D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F0CC58-6623-4749-87C3-766593E9A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BFAEB0-19DE-4BD6-8D71-088F23A5C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818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1F5736-48A1-45A1-8E4B-F3DA2B5D5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7002E0-4C45-4BAF-B10D-6B47BEB05A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049E57-9ABC-4C85-A3F5-088BB2ECF7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E00AE-A0A4-4A0E-9597-F620A4EE01CC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2D850-79F7-429A-A659-6E0C4A334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13FA58-C151-426A-9D24-5BC5858818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679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562AE-91C5-4142-A3A3-5F7534CAA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5177"/>
            <a:ext cx="10515600" cy="999466"/>
          </a:xfrm>
        </p:spPr>
        <p:txBody>
          <a:bodyPr/>
          <a:lstStyle/>
          <a:p>
            <a:r>
              <a:rPr lang="en-US" dirty="0"/>
              <a:t>     ACLAD Activities					</a:t>
            </a:r>
            <a:r>
              <a:rPr lang="en-US" sz="3200" dirty="0"/>
              <a:t>3/11/2024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5796788-73FC-4BBE-B7BC-A6AD0DF2102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938407" y="1154643"/>
            <a:ext cx="4456553" cy="545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>
                <a:solidFill>
                  <a:srgbClr val="222222"/>
                </a:solidFill>
                <a:latin typeface="Arial" panose="020B0604020202020204" pitchFamily="34" charset="0"/>
              </a:rPr>
              <a:t>Regular Maintenance</a:t>
            </a:r>
          </a:p>
          <a:p>
            <a:pPr lvl="1"/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Repairing 6” mainline break and multiple 2” breaks.</a:t>
            </a:r>
          </a:p>
          <a:p>
            <a:pPr lvl="1"/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R&amp;R Well 17</a:t>
            </a:r>
          </a:p>
          <a:p>
            <a:pPr lvl="1"/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Well 7 Sheared, pump jammed in well.  Working to clear well and add new pump</a:t>
            </a:r>
          </a:p>
          <a:p>
            <a:pPr lvl="1"/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Well 12 – broken check valve. Should be fixed this week</a:t>
            </a:r>
          </a:p>
          <a:p>
            <a:r>
              <a:rPr lang="en-US" sz="1400" b="1" dirty="0">
                <a:solidFill>
                  <a:srgbClr val="222222"/>
                </a:solidFill>
                <a:latin typeface="Arial" panose="020B0604020202020204" pitchFamily="34" charset="0"/>
              </a:rPr>
              <a:t>New RPV Wells</a:t>
            </a:r>
            <a:endParaRPr lang="en-US" sz="1400" b="1" dirty="0"/>
          </a:p>
          <a:p>
            <a:pPr lvl="1"/>
            <a:r>
              <a:rPr lang="en-US" sz="1400" b="1" dirty="0"/>
              <a:t>Wells 18 and 20 Operational</a:t>
            </a:r>
          </a:p>
          <a:p>
            <a:pPr lvl="1"/>
            <a:r>
              <a:rPr lang="en-US" sz="1400" b="1" dirty="0"/>
              <a:t>Working with SCE to energize wells 9 and 19</a:t>
            </a:r>
          </a:p>
          <a:p>
            <a:pPr lvl="1"/>
            <a:r>
              <a:rPr lang="en-US" sz="1400" b="1" dirty="0"/>
              <a:t>Installing pumps, drains, electrical starting this week</a:t>
            </a:r>
          </a:p>
          <a:p>
            <a:pPr lvl="1"/>
            <a:r>
              <a:rPr lang="en-US" sz="1400" b="1" dirty="0"/>
              <a:t>Installing </a:t>
            </a:r>
            <a:r>
              <a:rPr lang="en-US" sz="1400" b="1" dirty="0" err="1"/>
              <a:t>aprox</a:t>
            </a:r>
            <a:r>
              <a:rPr lang="en-US" sz="1400" b="1" dirty="0"/>
              <a:t> 1000’ of new drain lines and new well pumps</a:t>
            </a:r>
          </a:p>
          <a:p>
            <a:r>
              <a:rPr lang="en-US" sz="1800" b="1" dirty="0"/>
              <a:t>New ACLAD Wells</a:t>
            </a:r>
          </a:p>
          <a:p>
            <a:pPr lvl="1"/>
            <a:r>
              <a:rPr lang="en-US" sz="1400" b="1" dirty="0"/>
              <a:t>Two new wells drilled and developed</a:t>
            </a:r>
          </a:p>
          <a:p>
            <a:pPr lvl="1"/>
            <a:r>
              <a:rPr lang="en-US" sz="1400" b="1" dirty="0"/>
              <a:t>Working on drains and power (with SCE)</a:t>
            </a:r>
          </a:p>
          <a:p>
            <a:r>
              <a:rPr lang="en-US" sz="1800" b="1" dirty="0"/>
              <a:t>Altamira Canyon</a:t>
            </a:r>
          </a:p>
          <a:p>
            <a:pPr lvl="1"/>
            <a:r>
              <a:rPr lang="en-US" sz="1400" b="1" dirty="0"/>
              <a:t>Drafting funding request to Rep Ted Lieu to armor the canyon</a:t>
            </a:r>
          </a:p>
          <a:p>
            <a:pPr marL="457200" lvl="1" indent="0">
              <a:buNone/>
            </a:pPr>
            <a:endParaRPr lang="en-US" sz="1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2D4C2F-EF4B-C7F9-ED13-E5B16B7305EB}"/>
              </a:ext>
            </a:extLst>
          </p:cNvPr>
          <p:cNvSpPr txBox="1"/>
          <p:nvPr/>
        </p:nvSpPr>
        <p:spPr>
          <a:xfrm>
            <a:off x="6797042" y="1215866"/>
            <a:ext cx="465288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</a:rPr>
              <a:t>CURRENTLY PUMPING ~</a:t>
            </a:r>
            <a:r>
              <a:rPr lang="en-US" sz="2000" b="1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130K </a:t>
            </a:r>
            <a:r>
              <a:rPr lang="en-US" sz="2000" b="1" dirty="0">
                <a:solidFill>
                  <a:srgbClr val="FF0000"/>
                </a:solidFill>
              </a:rPr>
              <a:t>GPD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/>
              <a:t>Average output lower due to drain line breaks</a:t>
            </a:r>
          </a:p>
        </p:txBody>
      </p:sp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6BFF1209-5127-C52C-8224-35053A253CA9}"/>
              </a:ext>
            </a:extLst>
          </p:cNvPr>
          <p:cNvSpPr txBox="1">
            <a:spLocks/>
          </p:cNvSpPr>
          <p:nvPr/>
        </p:nvSpPr>
        <p:spPr>
          <a:xfrm>
            <a:off x="6895206" y="2203643"/>
            <a:ext cx="4456553" cy="3668184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/>
              <a:t>Investigate Kelvin Canyon Spring</a:t>
            </a:r>
          </a:p>
          <a:p>
            <a:pPr lvl="1"/>
            <a:r>
              <a:rPr lang="en-US" sz="1400" b="1" dirty="0"/>
              <a:t>RPV removed foliage to access spring</a:t>
            </a:r>
          </a:p>
          <a:p>
            <a:pPr lvl="1"/>
            <a:r>
              <a:rPr lang="en-US" sz="1400" b="1" dirty="0"/>
              <a:t>Developing plan to pipe water to ACLAD drainage</a:t>
            </a:r>
          </a:p>
          <a:p>
            <a:r>
              <a:rPr lang="en-US" sz="1800" b="1" dirty="0"/>
              <a:t>Participating in Landslide Meetings</a:t>
            </a:r>
          </a:p>
          <a:p>
            <a:pPr lvl="1"/>
            <a:r>
              <a:rPr lang="en-US" sz="1400" b="1" dirty="0"/>
              <a:t>Cal Water: Tuesdays</a:t>
            </a:r>
          </a:p>
          <a:p>
            <a:pPr lvl="1"/>
            <a:r>
              <a:rPr lang="en-US" sz="1400" b="1" dirty="0"/>
              <a:t>RPV Landslide Working Group Wednesdays</a:t>
            </a:r>
          </a:p>
          <a:p>
            <a:r>
              <a:rPr lang="en-US" sz="1800" b="1" dirty="0"/>
              <a:t>Plans:</a:t>
            </a:r>
          </a:p>
          <a:p>
            <a:pPr lvl="1"/>
            <a:r>
              <a:rPr lang="en-US" sz="1400" b="1" dirty="0"/>
              <a:t>Start operation of remaining 4 new wells</a:t>
            </a:r>
          </a:p>
          <a:p>
            <a:pPr lvl="1"/>
            <a:r>
              <a:rPr lang="en-US" sz="1400" b="1" dirty="0"/>
              <a:t>Work on Indian Spring (Kelvin </a:t>
            </a:r>
            <a:r>
              <a:rPr lang="en-US" sz="1400" b="1" dirty="0" err="1"/>
              <a:t>Cyn</a:t>
            </a:r>
            <a:r>
              <a:rPr lang="en-US" sz="1400" b="1" dirty="0"/>
              <a:t>) and Altamira Canyon</a:t>
            </a:r>
          </a:p>
          <a:p>
            <a:endParaRPr lang="en-US" sz="1800" b="1" dirty="0"/>
          </a:p>
          <a:p>
            <a:pPr marL="457200" lvl="1" indent="0">
              <a:buFont typeface="Arial" panose="020B0604020202020204" pitchFamily="34" charset="0"/>
              <a:buNone/>
            </a:pP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641301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34889</TotalTime>
  <Words>190</Words>
  <Application>Microsoft Office PowerPoint</Application>
  <PresentationFormat>Widescreen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     ACLAD Activities     3/11/2024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Leon, Claire</dc:creator>
  <cp:lastModifiedBy>Gordon Leon</cp:lastModifiedBy>
  <cp:revision>113</cp:revision>
  <dcterms:created xsi:type="dcterms:W3CDTF">2021-09-08T16:58:12Z</dcterms:created>
  <dcterms:modified xsi:type="dcterms:W3CDTF">2024-03-11T22:43:50Z</dcterms:modified>
</cp:coreProperties>
</file>